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6858000" type="screen4x3"/>
  <p:notesSz cx="6858000" cy="9144000"/>
  <p:embeddedFontLst>
    <p:embeddedFont>
      <p:font typeface="Architects Daughter" panose="020B0604020202020204" charset="0"/>
      <p:regular r:id="rId36"/>
    </p:embeddedFont>
    <p:embeddedFont>
      <p:font typeface="Book Antiqua" panose="02040602050305030304" pitchFamily="18" charset="0"/>
      <p:regular r:id="rId37"/>
      <p:bold r:id="rId38"/>
      <p:italic r:id="rId39"/>
      <p:boldItalic r:id="rId40"/>
    </p:embeddedFont>
    <p:embeddedFont>
      <p:font typeface="EB Garamond" panose="020F0502020204030204" pitchFamily="2" charset="0"/>
      <p:regular r:id="rId41"/>
      <p:bold r:id="rId42"/>
      <p:italic r:id="rId43"/>
      <p:boldItalic r:id="rId44"/>
    </p:embeddedFont>
    <p:embeddedFont>
      <p:font typeface="Gill Sans" panose="020B0604020202020204" charset="0"/>
      <p:regular r:id="rId45"/>
      <p:bold r:id="rId46"/>
    </p:embeddedFont>
    <p:embeddedFont>
      <p:font typeface="Roboto" panose="020F0502020204030204" pitchFamily="2"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g+psyfUCdHDNatChoaV5FGVcH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636A67-7836-4497-BDAE-E686A541674F}">
  <a:tblStyle styleId="{91636A67-7836-4497-BDAE-E686A541674F}"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8"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0" name="Google Shape;10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4" name="Google Shape;15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4" name="Google Shape;16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0" name="Google Shape;17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3d4099866e_0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solidFill>
                  <a:srgbClr val="212529"/>
                </a:solidFill>
                <a:highlight>
                  <a:srgbClr val="FFFFFF"/>
                </a:highlight>
              </a:rPr>
              <a:t>In schools, restorative practices positively impact student behavior and school climate. They create a sense of belonging, minimize harm, and support student learning while cultivating students who are better equipped to navigate complex challenges, self-regulate, manage conflict, and become better citizens. They uncover the root causes of conflict and create a space to facilitate complex conversations to minimize harm, repair relationships, and identify solutions.</a:t>
            </a:r>
            <a:endParaRPr/>
          </a:p>
        </p:txBody>
      </p:sp>
      <p:sp>
        <p:nvSpPr>
          <p:cNvPr id="175" name="Google Shape;175;g33d4099866e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e6fd3ac38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e6fd3ac38b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2021- Strong Brain Institute</a:t>
            </a:r>
            <a:endParaRPr/>
          </a:p>
          <a:p>
            <a:pPr marL="0" lvl="0" indent="0" algn="l" rtl="0">
              <a:spcBef>
                <a:spcPts val="360"/>
              </a:spcBef>
              <a:spcAft>
                <a:spcPts val="0"/>
              </a:spcAft>
              <a:buNone/>
            </a:pPr>
            <a:r>
              <a:rPr lang="en-US"/>
              <a:t>Building Mission and Vision </a:t>
            </a:r>
            <a:endParaRPr/>
          </a:p>
          <a:p>
            <a:pPr marL="0" lvl="0" indent="0" algn="l" rtl="0">
              <a:spcBef>
                <a:spcPts val="360"/>
              </a:spcBef>
              <a:spcAft>
                <a:spcPts val="0"/>
              </a:spcAft>
              <a:buNone/>
            </a:pPr>
            <a:r>
              <a:rPr lang="en-US"/>
              <a:t>Creating a culture and sense of belonging for students</a:t>
            </a:r>
            <a:endParaRPr/>
          </a:p>
        </p:txBody>
      </p:sp>
      <p:sp>
        <p:nvSpPr>
          <p:cNvPr id="181" name="Google Shape;181;g2e6fd3ac38b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3d4099866e_0_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3d4099866e_0_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8" name="Google Shape;188;g33d4099866e_0_5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e6fd3ac38b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e6fd3ac38b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914400" lvl="1" indent="-361950" algn="l" rtl="0">
              <a:spcBef>
                <a:spcPts val="1000"/>
              </a:spcBef>
              <a:spcAft>
                <a:spcPts val="0"/>
              </a:spcAft>
              <a:buClr>
                <a:srgbClr val="9BAFB5"/>
              </a:buClr>
              <a:buSzPts val="2100"/>
              <a:buChar char="-"/>
            </a:pPr>
            <a:r>
              <a:rPr lang="en-US" sz="1900">
                <a:solidFill>
                  <a:srgbClr val="262626"/>
                </a:solidFill>
                <a:latin typeface="Gill Sans"/>
                <a:ea typeface="Gill Sans"/>
                <a:cs typeface="Gill Sans"/>
                <a:sym typeface="Gill Sans"/>
              </a:rPr>
              <a:t>Students foster a supportive, respectful, and inclusive school environment that prioritizes the well-being and development of </a:t>
            </a:r>
            <a:r>
              <a:rPr lang="en-US" sz="1900" b="1">
                <a:solidFill>
                  <a:srgbClr val="262626"/>
                </a:solidFill>
                <a:latin typeface="Gill Sans"/>
                <a:ea typeface="Gill Sans"/>
                <a:cs typeface="Gill Sans"/>
                <a:sym typeface="Gill Sans"/>
              </a:rPr>
              <a:t>all students.</a:t>
            </a:r>
            <a:endParaRPr/>
          </a:p>
        </p:txBody>
      </p:sp>
      <p:sp>
        <p:nvSpPr>
          <p:cNvPr id="195" name="Google Shape;195;g2e6fd3ac38b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e6fd3ac38b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e6fd3ac38b_0_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3" name="Google Shape;213;g2e6fd3ac38b_0_2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36be9412e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36be9412e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1" name="Google Shape;221;g336be9412ec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e6fd3ac38b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e6fd3ac38b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7" name="Google Shape;227;g2e6fd3ac38b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6" name="Google Shape;10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3d4099866e_0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33d4099866e_0_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5" name="Google Shape;235;g33d4099866e_0_6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e6fd3ac38b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e6fd3ac38b_0_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US">
                <a:solidFill>
                  <a:srgbClr val="FFFFFF"/>
                </a:solidFill>
                <a:highlight>
                  <a:srgbClr val="048181"/>
                </a:highlight>
              </a:rPr>
              <a:t>Fosters empathy and respect for each other, between students and student relationships, but also student and teacher relationships.</a:t>
            </a:r>
            <a:endParaRPr>
              <a:solidFill>
                <a:srgbClr val="FFFFFF"/>
              </a:solidFill>
              <a:highlight>
                <a:srgbClr val="048181"/>
              </a:highlight>
            </a:endParaRPr>
          </a:p>
          <a:p>
            <a:pPr marL="0" lvl="0" indent="0" algn="l" rtl="0">
              <a:spcBef>
                <a:spcPts val="360"/>
              </a:spcBef>
              <a:spcAft>
                <a:spcPts val="0"/>
              </a:spcAft>
              <a:buClr>
                <a:schemeClr val="dk1"/>
              </a:buClr>
              <a:buSzPts val="1100"/>
              <a:buFont typeface="Arial"/>
              <a:buNone/>
            </a:pPr>
            <a:r>
              <a:rPr lang="en-US">
                <a:solidFill>
                  <a:srgbClr val="FFFFFF"/>
                </a:solidFill>
                <a:highlight>
                  <a:srgbClr val="048181"/>
                </a:highlight>
              </a:rPr>
              <a:t>​</a:t>
            </a:r>
            <a:endParaRPr>
              <a:solidFill>
                <a:srgbClr val="FFFFFF"/>
              </a:solidFill>
              <a:highlight>
                <a:srgbClr val="048181"/>
              </a:highlight>
            </a:endParaRPr>
          </a:p>
          <a:p>
            <a:pPr marL="0" lvl="0" indent="0" algn="l" rtl="0">
              <a:spcBef>
                <a:spcPts val="360"/>
              </a:spcBef>
              <a:spcAft>
                <a:spcPts val="0"/>
              </a:spcAft>
              <a:buClr>
                <a:schemeClr val="dk1"/>
              </a:buClr>
              <a:buSzPts val="1100"/>
              <a:buFont typeface="Arial"/>
              <a:buNone/>
            </a:pPr>
            <a:r>
              <a:rPr lang="en-US">
                <a:solidFill>
                  <a:srgbClr val="FFFFFF"/>
                </a:solidFill>
                <a:highlight>
                  <a:srgbClr val="048181"/>
                </a:highlight>
              </a:rPr>
              <a:t>Helps students learn to listen to each other, creatively problem solve and resolve their own conflicts.</a:t>
            </a:r>
            <a:endParaRPr>
              <a:solidFill>
                <a:srgbClr val="FFFFFF"/>
              </a:solidFill>
              <a:highlight>
                <a:srgbClr val="048181"/>
              </a:highlight>
            </a:endParaRPr>
          </a:p>
          <a:p>
            <a:pPr marL="0" lvl="0" indent="0" algn="l" rtl="0">
              <a:spcBef>
                <a:spcPts val="360"/>
              </a:spcBef>
              <a:spcAft>
                <a:spcPts val="0"/>
              </a:spcAft>
              <a:buClr>
                <a:schemeClr val="dk1"/>
              </a:buClr>
              <a:buSzPts val="1100"/>
              <a:buFont typeface="Arial"/>
              <a:buNone/>
            </a:pPr>
            <a:endParaRPr>
              <a:solidFill>
                <a:srgbClr val="FFFFFF"/>
              </a:solidFill>
              <a:highlight>
                <a:srgbClr val="048181"/>
              </a:highlight>
            </a:endParaRPr>
          </a:p>
          <a:p>
            <a:pPr marL="0" lvl="0" indent="0" algn="l" rtl="0">
              <a:spcBef>
                <a:spcPts val="360"/>
              </a:spcBef>
              <a:spcAft>
                <a:spcPts val="0"/>
              </a:spcAft>
              <a:buClr>
                <a:schemeClr val="dk1"/>
              </a:buClr>
              <a:buSzPts val="1100"/>
              <a:buFont typeface="Arial"/>
              <a:buNone/>
            </a:pPr>
            <a:r>
              <a:rPr lang="en-US">
                <a:solidFill>
                  <a:srgbClr val="FFFFFF"/>
                </a:solidFill>
                <a:highlight>
                  <a:srgbClr val="048181"/>
                </a:highlight>
              </a:rPr>
              <a:t>Seeks to understand the </a:t>
            </a:r>
            <a:r>
              <a:rPr lang="en-US" i="1">
                <a:solidFill>
                  <a:srgbClr val="FFFFFF"/>
                </a:solidFill>
                <a:highlight>
                  <a:srgbClr val="048181"/>
                </a:highlight>
              </a:rPr>
              <a:t>why </a:t>
            </a:r>
            <a:r>
              <a:rPr lang="en-US">
                <a:solidFill>
                  <a:srgbClr val="FFFFFF"/>
                </a:solidFill>
                <a:highlight>
                  <a:srgbClr val="048181"/>
                </a:highlight>
              </a:rPr>
              <a:t>of a student's behavior. </a:t>
            </a:r>
            <a:endParaRPr>
              <a:solidFill>
                <a:srgbClr val="FFFFFF"/>
              </a:solidFill>
              <a:highlight>
                <a:srgbClr val="048181"/>
              </a:highlight>
            </a:endParaRPr>
          </a:p>
          <a:p>
            <a:pPr marL="0" lvl="0" indent="0" algn="l" rtl="0">
              <a:spcBef>
                <a:spcPts val="360"/>
              </a:spcBef>
              <a:spcAft>
                <a:spcPts val="0"/>
              </a:spcAft>
              <a:buClr>
                <a:schemeClr val="dk1"/>
              </a:buClr>
              <a:buSzPts val="1100"/>
              <a:buFont typeface="Arial"/>
              <a:buNone/>
            </a:pPr>
            <a:endParaRPr sz="1100"/>
          </a:p>
          <a:p>
            <a:pPr marL="0" lvl="0" indent="0" algn="l" rtl="0">
              <a:spcBef>
                <a:spcPts val="360"/>
              </a:spcBef>
              <a:spcAft>
                <a:spcPts val="0"/>
              </a:spcAft>
              <a:buNone/>
            </a:pPr>
            <a:endParaRPr/>
          </a:p>
        </p:txBody>
      </p:sp>
      <p:sp>
        <p:nvSpPr>
          <p:cNvPr id="242" name="Google Shape;242;g2e6fd3ac38b_0_3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e6fd3ac38b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e6fd3ac38b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Clr>
                <a:srgbClr val="9BAFB5"/>
              </a:buClr>
              <a:buSzPts val="1800"/>
              <a:buChar char="-"/>
            </a:pPr>
            <a:r>
              <a:rPr lang="en-US" sz="1800">
                <a:solidFill>
                  <a:srgbClr val="262626"/>
                </a:solidFill>
                <a:latin typeface="Gill Sans"/>
                <a:ea typeface="Gill Sans"/>
                <a:cs typeface="Gill Sans"/>
                <a:sym typeface="Gill Sans"/>
              </a:rPr>
              <a:t>Essential Focus - repairing harm, building and cultivating relationships, and promoting conflict management ( Lodi, E., et al. 2022)</a:t>
            </a:r>
            <a:endParaRPr/>
          </a:p>
        </p:txBody>
      </p:sp>
      <p:sp>
        <p:nvSpPr>
          <p:cNvPr id="254" name="Google Shape;254;g2e6fd3ac38b_0_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67a06c5dd9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67a06c5dd9_0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Clr>
                <a:srgbClr val="9BAFB5"/>
              </a:buClr>
              <a:buSzPts val="1800"/>
              <a:buChar char="-"/>
            </a:pPr>
            <a:r>
              <a:rPr lang="en-US" sz="1800">
                <a:solidFill>
                  <a:srgbClr val="262626"/>
                </a:solidFill>
                <a:latin typeface="Gill Sans"/>
                <a:ea typeface="Gill Sans"/>
                <a:cs typeface="Gill Sans"/>
                <a:sym typeface="Gill Sans"/>
              </a:rPr>
              <a:t>Essential Focus - repairing harm, building and cultivating relationships, and promoting conflict management ( Lodi, E., et al. 2022)</a:t>
            </a:r>
            <a:endParaRPr/>
          </a:p>
        </p:txBody>
      </p:sp>
      <p:sp>
        <p:nvSpPr>
          <p:cNvPr id="261" name="Google Shape;261;g367a06c5dd9_0_2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67a06c5dd9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67a06c5dd9_0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8" name="Google Shape;268;g367a06c5dd9_0_3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e6fd3ac38b_0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e6fd3ac38b_0_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6" name="Google Shape;276;g2e6fd3ac38b_0_4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3d4099866e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33d4099866e_0_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3" name="Google Shape;283;g33d4099866e_0_4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3d4099866e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3d4099866e_0_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0" name="Google Shape;290;g33d4099866e_0_3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67a06c5dd9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67a06c5dd9_0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7" name="Google Shape;297;g367a06c5dd9_0_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e719e4959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e719e49593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5" name="Google Shape;305;g2e719e49593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2" name="Google Shape;11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e719e49593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e719e49593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2" name="Google Shape;312;g2e719e49593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e719e49593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e719e49593_0_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9" name="Google Shape;319;g2e719e49593_0_2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e719e49593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e719e49593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5" name="Google Shape;325;g2e719e49593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7" name="Google Shape;11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3" name="Google Shape;12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8" name="Google Shape;12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Point 1: to find a sense of belonging within a group, to find acceptance from peers, and to combat low self-esteem and negative social interactions because they lack an adult role model </a:t>
            </a:r>
            <a:endParaRPr/>
          </a:p>
        </p:txBody>
      </p:sp>
      <p:sp>
        <p:nvSpPr>
          <p:cNvPr id="129" name="Google Shape;129;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5" name="Google Shape;13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e71a0789ea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1" name="Google Shape;141;g2e71a0789ea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7" name="Google Shape;14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Large group question</a:t>
            </a:r>
            <a:endParaRPr/>
          </a:p>
        </p:txBody>
      </p:sp>
      <p:sp>
        <p:nvSpPr>
          <p:cNvPr id="148" name="Google Shape;148;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102240" y="2386744"/>
            <a:ext cx="693952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SzPts val="1400"/>
              <a:buNone/>
              <a:defRPr sz="3500">
                <a:solidFill>
                  <a:srgbClr val="262626"/>
                </a:solidFill>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2021396" y="4352544"/>
            <a:ext cx="5101209" cy="1239894"/>
          </a:xfrm>
          <a:prstGeom prst="rect">
            <a:avLst/>
          </a:prstGeom>
          <a:noFill/>
          <a:ln>
            <a:noFill/>
          </a:ln>
        </p:spPr>
        <p:txBody>
          <a:bodyPr spcFirstLastPara="1" wrap="square" lIns="91425" tIns="45700" rIns="91425" bIns="45700" anchor="t" anchorCtr="0">
            <a:normAutofit/>
          </a:bodyPr>
          <a:lstStyle>
            <a:lvl1pPr lvl="0" algn="ctr">
              <a:spcBef>
                <a:spcPts val="1000"/>
              </a:spcBef>
              <a:spcAft>
                <a:spcPts val="0"/>
              </a:spcAft>
              <a:buSzPts val="1900"/>
              <a:buNone/>
              <a:defRPr sz="1900">
                <a:solidFill>
                  <a:srgbClr val="FEFEFE"/>
                </a:solidFill>
              </a:defRPr>
            </a:lvl1pPr>
            <a:lvl2pPr lvl="1" algn="ctr">
              <a:spcBef>
                <a:spcPts val="1000"/>
              </a:spcBef>
              <a:spcAft>
                <a:spcPts val="0"/>
              </a:spcAft>
              <a:buSzPts val="1900"/>
              <a:buNone/>
              <a:defRPr sz="1900"/>
            </a:lvl2pPr>
            <a:lvl3pPr lvl="2" algn="ctr">
              <a:spcBef>
                <a:spcPts val="1000"/>
              </a:spcBef>
              <a:spcAft>
                <a:spcPts val="0"/>
              </a:spcAft>
              <a:buSzPts val="1800"/>
              <a:buNone/>
              <a:defRPr sz="1800"/>
            </a:lvl3pPr>
            <a:lvl4pPr lvl="3" algn="ctr">
              <a:spcBef>
                <a:spcPts val="1000"/>
              </a:spcBef>
              <a:spcAft>
                <a:spcPts val="0"/>
              </a:spcAft>
              <a:buSzPts val="1600"/>
              <a:buNone/>
              <a:defRPr sz="1600"/>
            </a:lvl4pPr>
            <a:lvl5pPr lvl="4" algn="ctr">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a:endParaRPr/>
          </a:p>
        </p:txBody>
      </p:sp>
      <p:sp>
        <p:nvSpPr>
          <p:cNvPr id="18" name="Google Shape;18;p19"/>
          <p:cNvSpPr txBox="1">
            <a:spLocks noGrp="1"/>
          </p:cNvSpPr>
          <p:nvPr>
            <p:ph type="dt" idx="10"/>
          </p:nvPr>
        </p:nvSpPr>
        <p:spPr>
          <a:xfrm>
            <a:off x="5978525" y="6238875"/>
            <a:ext cx="2065338" cy="3238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1101725" y="6235700"/>
            <a:ext cx="4557713" cy="3206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a:spLocks noGrp="1"/>
          </p:cNvSpPr>
          <p:nvPr>
            <p:ph type="sldNum" idx="12"/>
          </p:nvPr>
        </p:nvSpPr>
        <p:spPr>
          <a:xfrm>
            <a:off x="8240713" y="6218238"/>
            <a:ext cx="365125" cy="365125"/>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spcAft>
                <a:spcPts val="0"/>
              </a:spcAft>
              <a:buNone/>
              <a:defRPr sz="1100" b="0" i="0" u="none" strike="noStrike" cap="none">
                <a:solidFill>
                  <a:srgbClr val="FFFFFF"/>
                </a:solidFill>
                <a:latin typeface="Gill Sans"/>
                <a:ea typeface="Gill Sans"/>
                <a:cs typeface="Gill Sans"/>
                <a:sym typeface="Gill Sans"/>
              </a:defRPr>
            </a:lvl1pPr>
            <a:lvl2pPr marL="0" lvl="1" indent="0" algn="ctr">
              <a:spcBef>
                <a:spcPts val="0"/>
              </a:spcBef>
              <a:spcAft>
                <a:spcPts val="0"/>
              </a:spcAft>
              <a:buNone/>
              <a:defRPr sz="1100" b="0" i="0" u="none" strike="noStrike" cap="none">
                <a:solidFill>
                  <a:srgbClr val="FFFFFF"/>
                </a:solidFill>
                <a:latin typeface="Gill Sans"/>
                <a:ea typeface="Gill Sans"/>
                <a:cs typeface="Gill Sans"/>
                <a:sym typeface="Gill Sans"/>
              </a:defRPr>
            </a:lvl2pPr>
            <a:lvl3pPr marL="0" lvl="2" indent="0" algn="ctr">
              <a:spcBef>
                <a:spcPts val="0"/>
              </a:spcBef>
              <a:spcAft>
                <a:spcPts val="0"/>
              </a:spcAft>
              <a:buNone/>
              <a:defRPr sz="1100" b="0" i="0" u="none" strike="noStrike" cap="none">
                <a:solidFill>
                  <a:srgbClr val="FFFFFF"/>
                </a:solidFill>
                <a:latin typeface="Gill Sans"/>
                <a:ea typeface="Gill Sans"/>
                <a:cs typeface="Gill Sans"/>
                <a:sym typeface="Gill Sans"/>
              </a:defRPr>
            </a:lvl3pPr>
            <a:lvl4pPr marL="0" lvl="3" indent="0" algn="ctr">
              <a:spcBef>
                <a:spcPts val="0"/>
              </a:spcBef>
              <a:spcAft>
                <a:spcPts val="0"/>
              </a:spcAft>
              <a:buNone/>
              <a:defRPr sz="1100" b="0" i="0" u="none" strike="noStrike" cap="none">
                <a:solidFill>
                  <a:srgbClr val="FFFFFF"/>
                </a:solidFill>
                <a:latin typeface="Gill Sans"/>
                <a:ea typeface="Gill Sans"/>
                <a:cs typeface="Gill Sans"/>
                <a:sym typeface="Gill Sans"/>
              </a:defRPr>
            </a:lvl4pPr>
            <a:lvl5pPr marL="0" lvl="4" indent="0" algn="ctr">
              <a:spcBef>
                <a:spcPts val="0"/>
              </a:spcBef>
              <a:spcAft>
                <a:spcPts val="0"/>
              </a:spcAft>
              <a:buNone/>
              <a:defRPr sz="1100" b="0" i="0" u="none" strike="noStrike" cap="none">
                <a:solidFill>
                  <a:srgbClr val="FFFFFF"/>
                </a:solidFill>
                <a:latin typeface="Gill Sans"/>
                <a:ea typeface="Gill Sans"/>
                <a:cs typeface="Gill Sans"/>
                <a:sym typeface="Gill Sans"/>
              </a:defRPr>
            </a:lvl5pPr>
            <a:lvl6pPr marL="0" lvl="5" indent="0" algn="ctr">
              <a:spcBef>
                <a:spcPts val="0"/>
              </a:spcBef>
              <a:spcAft>
                <a:spcPts val="0"/>
              </a:spcAft>
              <a:buNone/>
              <a:defRPr sz="1100" b="0" i="0" u="none" strike="noStrike" cap="none">
                <a:solidFill>
                  <a:srgbClr val="FFFFFF"/>
                </a:solidFill>
                <a:latin typeface="Gill Sans"/>
                <a:ea typeface="Gill Sans"/>
                <a:cs typeface="Gill Sans"/>
                <a:sym typeface="Gill Sans"/>
              </a:defRPr>
            </a:lvl6pPr>
            <a:lvl7pPr marL="0" lvl="6" indent="0" algn="ctr">
              <a:spcBef>
                <a:spcPts val="0"/>
              </a:spcBef>
              <a:spcAft>
                <a:spcPts val="0"/>
              </a:spcAft>
              <a:buNone/>
              <a:defRPr sz="1100" b="0" i="0" u="none" strike="noStrike" cap="none">
                <a:solidFill>
                  <a:srgbClr val="FFFFFF"/>
                </a:solidFill>
                <a:latin typeface="Gill Sans"/>
                <a:ea typeface="Gill Sans"/>
                <a:cs typeface="Gill Sans"/>
                <a:sym typeface="Gill Sans"/>
              </a:defRPr>
            </a:lvl7pPr>
            <a:lvl8pPr marL="0" lvl="7" indent="0" algn="ctr">
              <a:spcBef>
                <a:spcPts val="0"/>
              </a:spcBef>
              <a:spcAft>
                <a:spcPts val="0"/>
              </a:spcAft>
              <a:buNone/>
              <a:defRPr sz="1100" b="0" i="0" u="none" strike="noStrike" cap="none">
                <a:solidFill>
                  <a:srgbClr val="FFFFFF"/>
                </a:solidFill>
                <a:latin typeface="Gill Sans"/>
                <a:ea typeface="Gill Sans"/>
                <a:cs typeface="Gill Sans"/>
                <a:sym typeface="Gill Sans"/>
              </a:defRPr>
            </a:lvl8pPr>
            <a:lvl9pPr marL="0" lvl="8" indent="0" algn="ctr">
              <a:spcBef>
                <a:spcPts val="0"/>
              </a:spcBef>
              <a:spcAft>
                <a:spcPts val="0"/>
              </a:spcAft>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27"/>
          <p:cNvSpPr/>
          <p:nvPr/>
        </p:nvSpPr>
        <p:spPr>
          <a:xfrm>
            <a:off x="0" y="0"/>
            <a:ext cx="45720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7"/>
          <p:cNvSpPr txBox="1">
            <a:spLocks noGrp="1"/>
          </p:cNvSpPr>
          <p:nvPr>
            <p:ph type="title"/>
          </p:nvPr>
        </p:nvSpPr>
        <p:spPr>
          <a:xfrm>
            <a:off x="640080" y="2243828"/>
            <a:ext cx="3291840" cy="1143000"/>
          </a:xfrm>
          <a:prstGeom prst="rect">
            <a:avLst/>
          </a:prstGeom>
          <a:solidFill>
            <a:srgbClr val="FFFFFF"/>
          </a:solidFill>
          <a:ln w="9525" cap="flat" cmpd="sng">
            <a:solidFill>
              <a:srgbClr val="262626"/>
            </a:solidFill>
            <a:prstDash val="solid"/>
            <a:round/>
            <a:headEnd type="none" w="sm" len="sm"/>
            <a:tailEnd type="none" w="sm" len="sm"/>
          </a:ln>
        </p:spPr>
        <p:txBody>
          <a:bodyPr spcFirstLastPara="1" wrap="square" lIns="182875" tIns="182875" rIns="182875" bIns="182875" anchor="ctr" anchorCtr="1">
            <a:noAutofit/>
          </a:bodyPr>
          <a:lstStyle>
            <a:lvl1pPr lvl="0" algn="ctr">
              <a:lnSpc>
                <a:spcPct val="90000"/>
              </a:lnSpc>
              <a:spcBef>
                <a:spcPts val="0"/>
              </a:spcBef>
              <a:spcAft>
                <a:spcPts val="0"/>
              </a:spcAft>
              <a:buSzPts val="1400"/>
              <a:buNone/>
              <a:defRPr sz="2100">
                <a:solidFill>
                  <a:srgbClr val="262626"/>
                </a:solidFill>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81" name="Google Shape;81;p27"/>
          <p:cNvSpPr>
            <a:spLocks noGrp="1"/>
          </p:cNvSpPr>
          <p:nvPr>
            <p:ph type="pic" idx="2"/>
          </p:nvPr>
        </p:nvSpPr>
        <p:spPr>
          <a:xfrm>
            <a:off x="4572000" y="-42172"/>
            <a:ext cx="4576573" cy="6858000"/>
          </a:xfrm>
          <a:prstGeom prst="rect">
            <a:avLst/>
          </a:prstGeom>
          <a:solidFill>
            <a:srgbClr val="BFBFBF"/>
          </a:solidFill>
          <a:ln>
            <a:noFill/>
          </a:ln>
        </p:spPr>
      </p:sp>
      <p:sp>
        <p:nvSpPr>
          <p:cNvPr id="82" name="Google Shape;82;p27"/>
          <p:cNvSpPr txBox="1">
            <a:spLocks noGrp="1"/>
          </p:cNvSpPr>
          <p:nvPr>
            <p:ph type="body" idx="1"/>
          </p:nvPr>
        </p:nvSpPr>
        <p:spPr>
          <a:xfrm>
            <a:off x="862965" y="3549919"/>
            <a:ext cx="2846070" cy="2194037"/>
          </a:xfrm>
          <a:prstGeom prst="rect">
            <a:avLst/>
          </a:prstGeom>
          <a:noFill/>
          <a:ln>
            <a:noFill/>
          </a:ln>
        </p:spPr>
        <p:txBody>
          <a:bodyPr spcFirstLastPara="1" wrap="square" lIns="91425" tIns="45700" rIns="91425" bIns="45700" anchor="t" anchorCtr="1">
            <a:normAutofit/>
          </a:bodyPr>
          <a:lstStyle>
            <a:lvl1pPr marL="457200" lvl="0" indent="-228600" algn="ctr">
              <a:spcBef>
                <a:spcPts val="1000"/>
              </a:spcBef>
              <a:spcAft>
                <a:spcPts val="0"/>
              </a:spcAft>
              <a:buSzPts val="1500"/>
              <a:buNone/>
              <a:defRPr sz="1500">
                <a:solidFill>
                  <a:srgbClr val="FFFFFF"/>
                </a:solidFill>
              </a:defRPr>
            </a:lvl1pPr>
            <a:lvl2pPr marL="914400" lvl="1" indent="-228600" algn="l">
              <a:spcBef>
                <a:spcPts val="1000"/>
              </a:spcBef>
              <a:spcAft>
                <a:spcPts val="0"/>
              </a:spcAft>
              <a:buSzPts val="1400"/>
              <a:buNone/>
              <a:defRPr sz="1400"/>
            </a:lvl2pPr>
            <a:lvl3pPr marL="1371600" lvl="2" indent="-228600" algn="l">
              <a:spcBef>
                <a:spcPts val="1000"/>
              </a:spcBef>
              <a:spcAft>
                <a:spcPts val="0"/>
              </a:spcAft>
              <a:buSzPts val="1200"/>
              <a:buNone/>
              <a:defRPr sz="1200"/>
            </a:lvl3pPr>
            <a:lvl4pPr marL="1828800" lvl="3" indent="-228600" algn="l">
              <a:spcBef>
                <a:spcPts val="1000"/>
              </a:spcBef>
              <a:spcAft>
                <a:spcPts val="0"/>
              </a:spcAft>
              <a:buSzPts val="1000"/>
              <a:buNone/>
              <a:defRPr sz="1000"/>
            </a:lvl4pPr>
            <a:lvl5pPr marL="2286000" lvl="4" indent="-228600" algn="l">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83" name="Google Shape;83;p27"/>
          <p:cNvSpPr txBox="1">
            <a:spLocks noGrp="1"/>
          </p:cNvSpPr>
          <p:nvPr>
            <p:ph type="dt" idx="10"/>
          </p:nvPr>
        </p:nvSpPr>
        <p:spPr>
          <a:xfrm>
            <a:off x="5978525" y="6238875"/>
            <a:ext cx="2065338" cy="3238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7"/>
          <p:cNvSpPr txBox="1">
            <a:spLocks noGrp="1"/>
          </p:cNvSpPr>
          <p:nvPr>
            <p:ph type="ftr" idx="11"/>
          </p:nvPr>
        </p:nvSpPr>
        <p:spPr>
          <a:xfrm>
            <a:off x="639763" y="6235700"/>
            <a:ext cx="3803650" cy="32067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7"/>
          <p:cNvSpPr>
            <a:spLocks noGrp="1"/>
          </p:cNvSpPr>
          <p:nvPr>
            <p:ph type="sldNum" idx="12"/>
          </p:nvPr>
        </p:nvSpPr>
        <p:spPr>
          <a:xfrm>
            <a:off x="8240713" y="6218238"/>
            <a:ext cx="365125" cy="365125"/>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spcAft>
                <a:spcPts val="0"/>
              </a:spcAft>
              <a:buNone/>
              <a:defRPr sz="1100" b="0" i="0" u="none" strike="noStrike" cap="none">
                <a:solidFill>
                  <a:srgbClr val="FFFFFF"/>
                </a:solidFill>
                <a:latin typeface="Gill Sans"/>
                <a:ea typeface="Gill Sans"/>
                <a:cs typeface="Gill Sans"/>
                <a:sym typeface="Gill Sans"/>
              </a:defRPr>
            </a:lvl1pPr>
            <a:lvl2pPr marL="0" lvl="1" indent="0" algn="ctr">
              <a:spcBef>
                <a:spcPts val="0"/>
              </a:spcBef>
              <a:spcAft>
                <a:spcPts val="0"/>
              </a:spcAft>
              <a:buNone/>
              <a:defRPr sz="1100" b="0" i="0" u="none" strike="noStrike" cap="none">
                <a:solidFill>
                  <a:srgbClr val="FFFFFF"/>
                </a:solidFill>
                <a:latin typeface="Gill Sans"/>
                <a:ea typeface="Gill Sans"/>
                <a:cs typeface="Gill Sans"/>
                <a:sym typeface="Gill Sans"/>
              </a:defRPr>
            </a:lvl2pPr>
            <a:lvl3pPr marL="0" lvl="2" indent="0" algn="ctr">
              <a:spcBef>
                <a:spcPts val="0"/>
              </a:spcBef>
              <a:spcAft>
                <a:spcPts val="0"/>
              </a:spcAft>
              <a:buNone/>
              <a:defRPr sz="1100" b="0" i="0" u="none" strike="noStrike" cap="none">
                <a:solidFill>
                  <a:srgbClr val="FFFFFF"/>
                </a:solidFill>
                <a:latin typeface="Gill Sans"/>
                <a:ea typeface="Gill Sans"/>
                <a:cs typeface="Gill Sans"/>
                <a:sym typeface="Gill Sans"/>
              </a:defRPr>
            </a:lvl3pPr>
            <a:lvl4pPr marL="0" lvl="3" indent="0" algn="ctr">
              <a:spcBef>
                <a:spcPts val="0"/>
              </a:spcBef>
              <a:spcAft>
                <a:spcPts val="0"/>
              </a:spcAft>
              <a:buNone/>
              <a:defRPr sz="1100" b="0" i="0" u="none" strike="noStrike" cap="none">
                <a:solidFill>
                  <a:srgbClr val="FFFFFF"/>
                </a:solidFill>
                <a:latin typeface="Gill Sans"/>
                <a:ea typeface="Gill Sans"/>
                <a:cs typeface="Gill Sans"/>
                <a:sym typeface="Gill Sans"/>
              </a:defRPr>
            </a:lvl4pPr>
            <a:lvl5pPr marL="0" lvl="4" indent="0" algn="ctr">
              <a:spcBef>
                <a:spcPts val="0"/>
              </a:spcBef>
              <a:spcAft>
                <a:spcPts val="0"/>
              </a:spcAft>
              <a:buNone/>
              <a:defRPr sz="1100" b="0" i="0" u="none" strike="noStrike" cap="none">
                <a:solidFill>
                  <a:srgbClr val="FFFFFF"/>
                </a:solidFill>
                <a:latin typeface="Gill Sans"/>
                <a:ea typeface="Gill Sans"/>
                <a:cs typeface="Gill Sans"/>
                <a:sym typeface="Gill Sans"/>
              </a:defRPr>
            </a:lvl5pPr>
            <a:lvl6pPr marL="0" lvl="5" indent="0" algn="ctr">
              <a:spcBef>
                <a:spcPts val="0"/>
              </a:spcBef>
              <a:spcAft>
                <a:spcPts val="0"/>
              </a:spcAft>
              <a:buNone/>
              <a:defRPr sz="1100" b="0" i="0" u="none" strike="noStrike" cap="none">
                <a:solidFill>
                  <a:srgbClr val="FFFFFF"/>
                </a:solidFill>
                <a:latin typeface="Gill Sans"/>
                <a:ea typeface="Gill Sans"/>
                <a:cs typeface="Gill Sans"/>
                <a:sym typeface="Gill Sans"/>
              </a:defRPr>
            </a:lvl6pPr>
            <a:lvl7pPr marL="0" lvl="6" indent="0" algn="ctr">
              <a:spcBef>
                <a:spcPts val="0"/>
              </a:spcBef>
              <a:spcAft>
                <a:spcPts val="0"/>
              </a:spcAft>
              <a:buNone/>
              <a:defRPr sz="1100" b="0" i="0" u="none" strike="noStrike" cap="none">
                <a:solidFill>
                  <a:srgbClr val="FFFFFF"/>
                </a:solidFill>
                <a:latin typeface="Gill Sans"/>
                <a:ea typeface="Gill Sans"/>
                <a:cs typeface="Gill Sans"/>
                <a:sym typeface="Gill Sans"/>
              </a:defRPr>
            </a:lvl7pPr>
            <a:lvl8pPr marL="0" lvl="7" indent="0" algn="ctr">
              <a:spcBef>
                <a:spcPts val="0"/>
              </a:spcBef>
              <a:spcAft>
                <a:spcPts val="0"/>
              </a:spcAft>
              <a:buNone/>
              <a:defRPr sz="1100" b="0" i="0" u="none" strike="noStrike" cap="none">
                <a:solidFill>
                  <a:srgbClr val="FFFFFF"/>
                </a:solidFill>
                <a:latin typeface="Gill Sans"/>
                <a:ea typeface="Gill Sans"/>
                <a:cs typeface="Gill Sans"/>
                <a:sym typeface="Gill Sans"/>
              </a:defRPr>
            </a:lvl8pPr>
            <a:lvl9pPr marL="0" lvl="8" indent="0" algn="ctr">
              <a:spcBef>
                <a:spcPts val="0"/>
              </a:spcBef>
              <a:spcAft>
                <a:spcPts val="0"/>
              </a:spcAft>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28"/>
          <p:cNvSpPr txBox="1">
            <a:spLocks noGrp="1"/>
          </p:cNvSpPr>
          <p:nvPr>
            <p:ph type="title"/>
          </p:nvPr>
        </p:nvSpPr>
        <p:spPr>
          <a:xfrm>
            <a:off x="1606550" y="965200"/>
            <a:ext cx="5937250" cy="118745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88" name="Google Shape;88;p28"/>
          <p:cNvSpPr txBox="1">
            <a:spLocks noGrp="1"/>
          </p:cNvSpPr>
          <p:nvPr>
            <p:ph type="body" idx="1"/>
          </p:nvPr>
        </p:nvSpPr>
        <p:spPr>
          <a:xfrm rot="5400000">
            <a:off x="3024188" y="1220788"/>
            <a:ext cx="3101975" cy="593725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89" name="Google Shape;89;p28"/>
          <p:cNvSpPr txBox="1">
            <a:spLocks noGrp="1"/>
          </p:cNvSpPr>
          <p:nvPr>
            <p:ph type="dt" idx="10"/>
          </p:nvPr>
        </p:nvSpPr>
        <p:spPr>
          <a:xfrm>
            <a:off x="5978525" y="6238875"/>
            <a:ext cx="2065338" cy="3238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8"/>
          <p:cNvSpPr txBox="1">
            <a:spLocks noGrp="1"/>
          </p:cNvSpPr>
          <p:nvPr>
            <p:ph type="ftr" idx="11"/>
          </p:nvPr>
        </p:nvSpPr>
        <p:spPr>
          <a:xfrm>
            <a:off x="1101725" y="6235700"/>
            <a:ext cx="4557713" cy="3206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8"/>
          <p:cNvSpPr>
            <a:spLocks noGrp="1"/>
          </p:cNvSpPr>
          <p:nvPr>
            <p:ph type="sldNum" idx="12"/>
          </p:nvPr>
        </p:nvSpPr>
        <p:spPr>
          <a:xfrm>
            <a:off x="8240713" y="6218238"/>
            <a:ext cx="365125" cy="365125"/>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spcAft>
                <a:spcPts val="0"/>
              </a:spcAft>
              <a:buNone/>
              <a:defRPr sz="1100" b="0" i="0" u="none" strike="noStrike" cap="none">
                <a:solidFill>
                  <a:srgbClr val="FFFFFF"/>
                </a:solidFill>
                <a:latin typeface="Gill Sans"/>
                <a:ea typeface="Gill Sans"/>
                <a:cs typeface="Gill Sans"/>
                <a:sym typeface="Gill Sans"/>
              </a:defRPr>
            </a:lvl1pPr>
            <a:lvl2pPr marL="0" lvl="1" indent="0" algn="ctr">
              <a:spcBef>
                <a:spcPts val="0"/>
              </a:spcBef>
              <a:spcAft>
                <a:spcPts val="0"/>
              </a:spcAft>
              <a:buNone/>
              <a:defRPr sz="1100" b="0" i="0" u="none" strike="noStrike" cap="none">
                <a:solidFill>
                  <a:srgbClr val="FFFFFF"/>
                </a:solidFill>
                <a:latin typeface="Gill Sans"/>
                <a:ea typeface="Gill Sans"/>
                <a:cs typeface="Gill Sans"/>
                <a:sym typeface="Gill Sans"/>
              </a:defRPr>
            </a:lvl2pPr>
            <a:lvl3pPr marL="0" lvl="2" indent="0" algn="ctr">
              <a:spcBef>
                <a:spcPts val="0"/>
              </a:spcBef>
              <a:spcAft>
                <a:spcPts val="0"/>
              </a:spcAft>
              <a:buNone/>
              <a:defRPr sz="1100" b="0" i="0" u="none" strike="noStrike" cap="none">
                <a:solidFill>
                  <a:srgbClr val="FFFFFF"/>
                </a:solidFill>
                <a:latin typeface="Gill Sans"/>
                <a:ea typeface="Gill Sans"/>
                <a:cs typeface="Gill Sans"/>
                <a:sym typeface="Gill Sans"/>
              </a:defRPr>
            </a:lvl3pPr>
            <a:lvl4pPr marL="0" lvl="3" indent="0" algn="ctr">
              <a:spcBef>
                <a:spcPts val="0"/>
              </a:spcBef>
              <a:spcAft>
                <a:spcPts val="0"/>
              </a:spcAft>
              <a:buNone/>
              <a:defRPr sz="1100" b="0" i="0" u="none" strike="noStrike" cap="none">
                <a:solidFill>
                  <a:srgbClr val="FFFFFF"/>
                </a:solidFill>
                <a:latin typeface="Gill Sans"/>
                <a:ea typeface="Gill Sans"/>
                <a:cs typeface="Gill Sans"/>
                <a:sym typeface="Gill Sans"/>
              </a:defRPr>
            </a:lvl4pPr>
            <a:lvl5pPr marL="0" lvl="4" indent="0" algn="ctr">
              <a:spcBef>
                <a:spcPts val="0"/>
              </a:spcBef>
              <a:spcAft>
                <a:spcPts val="0"/>
              </a:spcAft>
              <a:buNone/>
              <a:defRPr sz="1100" b="0" i="0" u="none" strike="noStrike" cap="none">
                <a:solidFill>
                  <a:srgbClr val="FFFFFF"/>
                </a:solidFill>
                <a:latin typeface="Gill Sans"/>
                <a:ea typeface="Gill Sans"/>
                <a:cs typeface="Gill Sans"/>
                <a:sym typeface="Gill Sans"/>
              </a:defRPr>
            </a:lvl5pPr>
            <a:lvl6pPr marL="0" lvl="5" indent="0" algn="ctr">
              <a:spcBef>
                <a:spcPts val="0"/>
              </a:spcBef>
              <a:spcAft>
                <a:spcPts val="0"/>
              </a:spcAft>
              <a:buNone/>
              <a:defRPr sz="1100" b="0" i="0" u="none" strike="noStrike" cap="none">
                <a:solidFill>
                  <a:srgbClr val="FFFFFF"/>
                </a:solidFill>
                <a:latin typeface="Gill Sans"/>
                <a:ea typeface="Gill Sans"/>
                <a:cs typeface="Gill Sans"/>
                <a:sym typeface="Gill Sans"/>
              </a:defRPr>
            </a:lvl6pPr>
            <a:lvl7pPr marL="0" lvl="6" indent="0" algn="ctr">
              <a:spcBef>
                <a:spcPts val="0"/>
              </a:spcBef>
              <a:spcAft>
                <a:spcPts val="0"/>
              </a:spcAft>
              <a:buNone/>
              <a:defRPr sz="1100" b="0" i="0" u="none" strike="noStrike" cap="none">
                <a:solidFill>
                  <a:srgbClr val="FFFFFF"/>
                </a:solidFill>
                <a:latin typeface="Gill Sans"/>
                <a:ea typeface="Gill Sans"/>
                <a:cs typeface="Gill Sans"/>
                <a:sym typeface="Gill Sans"/>
              </a:defRPr>
            </a:lvl7pPr>
            <a:lvl8pPr marL="0" lvl="7" indent="0" algn="ctr">
              <a:spcBef>
                <a:spcPts val="0"/>
              </a:spcBef>
              <a:spcAft>
                <a:spcPts val="0"/>
              </a:spcAft>
              <a:buNone/>
              <a:defRPr sz="1100" b="0" i="0" u="none" strike="noStrike" cap="none">
                <a:solidFill>
                  <a:srgbClr val="FFFFFF"/>
                </a:solidFill>
                <a:latin typeface="Gill Sans"/>
                <a:ea typeface="Gill Sans"/>
                <a:cs typeface="Gill Sans"/>
                <a:sym typeface="Gill Sans"/>
              </a:defRPr>
            </a:lvl8pPr>
            <a:lvl9pPr marL="0" lvl="8" indent="0" algn="ctr">
              <a:spcBef>
                <a:spcPts val="0"/>
              </a:spcBef>
              <a:spcAft>
                <a:spcPts val="0"/>
              </a:spcAft>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Google Shape;93;p29"/>
          <p:cNvSpPr txBox="1">
            <a:spLocks noGrp="1"/>
          </p:cNvSpPr>
          <p:nvPr>
            <p:ph type="title"/>
          </p:nvPr>
        </p:nvSpPr>
        <p:spPr>
          <a:xfrm rot="5400000">
            <a:off x="4525077" y="2902017"/>
            <a:ext cx="4983480" cy="1053966"/>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94" name="Google Shape;94;p29"/>
          <p:cNvSpPr txBox="1">
            <a:spLocks noGrp="1"/>
          </p:cNvSpPr>
          <p:nvPr>
            <p:ph type="body" idx="1"/>
          </p:nvPr>
        </p:nvSpPr>
        <p:spPr>
          <a:xfrm rot="5400000">
            <a:off x="1472393" y="1070913"/>
            <a:ext cx="4983480" cy="4716174"/>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95" name="Google Shape;95;p29"/>
          <p:cNvSpPr txBox="1">
            <a:spLocks noGrp="1"/>
          </p:cNvSpPr>
          <p:nvPr>
            <p:ph type="dt" idx="10"/>
          </p:nvPr>
        </p:nvSpPr>
        <p:spPr>
          <a:xfrm>
            <a:off x="5978525" y="6238875"/>
            <a:ext cx="2065338" cy="3238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9"/>
          <p:cNvSpPr txBox="1">
            <a:spLocks noGrp="1"/>
          </p:cNvSpPr>
          <p:nvPr>
            <p:ph type="ftr" idx="11"/>
          </p:nvPr>
        </p:nvSpPr>
        <p:spPr>
          <a:xfrm>
            <a:off x="1101725" y="6235700"/>
            <a:ext cx="4557713" cy="3206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9"/>
          <p:cNvSpPr>
            <a:spLocks noGrp="1"/>
          </p:cNvSpPr>
          <p:nvPr>
            <p:ph type="sldNum" idx="12"/>
          </p:nvPr>
        </p:nvSpPr>
        <p:spPr>
          <a:xfrm>
            <a:off x="8240713" y="6218238"/>
            <a:ext cx="365125" cy="365125"/>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spcAft>
                <a:spcPts val="0"/>
              </a:spcAft>
              <a:buNone/>
              <a:defRPr sz="1100" b="0" i="0" u="none" strike="noStrike" cap="none">
                <a:solidFill>
                  <a:srgbClr val="FFFFFF"/>
                </a:solidFill>
                <a:latin typeface="Gill Sans"/>
                <a:ea typeface="Gill Sans"/>
                <a:cs typeface="Gill Sans"/>
                <a:sym typeface="Gill Sans"/>
              </a:defRPr>
            </a:lvl1pPr>
            <a:lvl2pPr marL="0" lvl="1" indent="0" algn="ctr">
              <a:spcBef>
                <a:spcPts val="0"/>
              </a:spcBef>
              <a:spcAft>
                <a:spcPts val="0"/>
              </a:spcAft>
              <a:buNone/>
              <a:defRPr sz="1100" b="0" i="0" u="none" strike="noStrike" cap="none">
                <a:solidFill>
                  <a:srgbClr val="FFFFFF"/>
                </a:solidFill>
                <a:latin typeface="Gill Sans"/>
                <a:ea typeface="Gill Sans"/>
                <a:cs typeface="Gill Sans"/>
                <a:sym typeface="Gill Sans"/>
              </a:defRPr>
            </a:lvl2pPr>
            <a:lvl3pPr marL="0" lvl="2" indent="0" algn="ctr">
              <a:spcBef>
                <a:spcPts val="0"/>
              </a:spcBef>
              <a:spcAft>
                <a:spcPts val="0"/>
              </a:spcAft>
              <a:buNone/>
              <a:defRPr sz="1100" b="0" i="0" u="none" strike="noStrike" cap="none">
                <a:solidFill>
                  <a:srgbClr val="FFFFFF"/>
                </a:solidFill>
                <a:latin typeface="Gill Sans"/>
                <a:ea typeface="Gill Sans"/>
                <a:cs typeface="Gill Sans"/>
                <a:sym typeface="Gill Sans"/>
              </a:defRPr>
            </a:lvl3pPr>
            <a:lvl4pPr marL="0" lvl="3" indent="0" algn="ctr">
              <a:spcBef>
                <a:spcPts val="0"/>
              </a:spcBef>
              <a:spcAft>
                <a:spcPts val="0"/>
              </a:spcAft>
              <a:buNone/>
              <a:defRPr sz="1100" b="0" i="0" u="none" strike="noStrike" cap="none">
                <a:solidFill>
                  <a:srgbClr val="FFFFFF"/>
                </a:solidFill>
                <a:latin typeface="Gill Sans"/>
                <a:ea typeface="Gill Sans"/>
                <a:cs typeface="Gill Sans"/>
                <a:sym typeface="Gill Sans"/>
              </a:defRPr>
            </a:lvl4pPr>
            <a:lvl5pPr marL="0" lvl="4" indent="0" algn="ctr">
              <a:spcBef>
                <a:spcPts val="0"/>
              </a:spcBef>
              <a:spcAft>
                <a:spcPts val="0"/>
              </a:spcAft>
              <a:buNone/>
              <a:defRPr sz="1100" b="0" i="0" u="none" strike="noStrike" cap="none">
                <a:solidFill>
                  <a:srgbClr val="FFFFFF"/>
                </a:solidFill>
                <a:latin typeface="Gill Sans"/>
                <a:ea typeface="Gill Sans"/>
                <a:cs typeface="Gill Sans"/>
                <a:sym typeface="Gill Sans"/>
              </a:defRPr>
            </a:lvl5pPr>
            <a:lvl6pPr marL="0" lvl="5" indent="0" algn="ctr">
              <a:spcBef>
                <a:spcPts val="0"/>
              </a:spcBef>
              <a:spcAft>
                <a:spcPts val="0"/>
              </a:spcAft>
              <a:buNone/>
              <a:defRPr sz="1100" b="0" i="0" u="none" strike="noStrike" cap="none">
                <a:solidFill>
                  <a:srgbClr val="FFFFFF"/>
                </a:solidFill>
                <a:latin typeface="Gill Sans"/>
                <a:ea typeface="Gill Sans"/>
                <a:cs typeface="Gill Sans"/>
                <a:sym typeface="Gill Sans"/>
              </a:defRPr>
            </a:lvl6pPr>
            <a:lvl7pPr marL="0" lvl="6" indent="0" algn="ctr">
              <a:spcBef>
                <a:spcPts val="0"/>
              </a:spcBef>
              <a:spcAft>
                <a:spcPts val="0"/>
              </a:spcAft>
              <a:buNone/>
              <a:defRPr sz="1100" b="0" i="0" u="none" strike="noStrike" cap="none">
                <a:solidFill>
                  <a:srgbClr val="FFFFFF"/>
                </a:solidFill>
                <a:latin typeface="Gill Sans"/>
                <a:ea typeface="Gill Sans"/>
                <a:cs typeface="Gill Sans"/>
                <a:sym typeface="Gill Sans"/>
              </a:defRPr>
            </a:lvl7pPr>
            <a:lvl8pPr marL="0" lvl="7" indent="0" algn="ctr">
              <a:spcBef>
                <a:spcPts val="0"/>
              </a:spcBef>
              <a:spcAft>
                <a:spcPts val="0"/>
              </a:spcAft>
              <a:buNone/>
              <a:defRPr sz="1100" b="0" i="0" u="none" strike="noStrike" cap="none">
                <a:solidFill>
                  <a:srgbClr val="FFFFFF"/>
                </a:solidFill>
                <a:latin typeface="Gill Sans"/>
                <a:ea typeface="Gill Sans"/>
                <a:cs typeface="Gill Sans"/>
                <a:sym typeface="Gill Sans"/>
              </a:defRPr>
            </a:lvl8pPr>
            <a:lvl9pPr marL="0" lvl="8" indent="0" algn="ctr">
              <a:spcBef>
                <a:spcPts val="0"/>
              </a:spcBef>
              <a:spcAft>
                <a:spcPts val="0"/>
              </a:spcAft>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1606550" y="965200"/>
            <a:ext cx="5937250" cy="118745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29" name="Google Shape;29;p20"/>
          <p:cNvSpPr txBox="1">
            <a:spLocks noGrp="1"/>
          </p:cNvSpPr>
          <p:nvPr>
            <p:ph type="body" idx="1"/>
          </p:nvPr>
        </p:nvSpPr>
        <p:spPr>
          <a:xfrm>
            <a:off x="1606550" y="2638425"/>
            <a:ext cx="5937250" cy="3101975"/>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30" name="Google Shape;30;p20"/>
          <p:cNvSpPr txBox="1">
            <a:spLocks noGrp="1"/>
          </p:cNvSpPr>
          <p:nvPr>
            <p:ph type="dt" idx="10"/>
          </p:nvPr>
        </p:nvSpPr>
        <p:spPr>
          <a:xfrm>
            <a:off x="5978525" y="6238875"/>
            <a:ext cx="2065338" cy="3238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0"/>
          <p:cNvSpPr txBox="1">
            <a:spLocks noGrp="1"/>
          </p:cNvSpPr>
          <p:nvPr>
            <p:ph type="ftr" idx="11"/>
          </p:nvPr>
        </p:nvSpPr>
        <p:spPr>
          <a:xfrm>
            <a:off x="1101725" y="6235700"/>
            <a:ext cx="4557713" cy="3206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0"/>
          <p:cNvSpPr>
            <a:spLocks noGrp="1"/>
          </p:cNvSpPr>
          <p:nvPr>
            <p:ph type="sldNum" idx="12"/>
          </p:nvPr>
        </p:nvSpPr>
        <p:spPr>
          <a:xfrm>
            <a:off x="8240713" y="6218238"/>
            <a:ext cx="365125" cy="365125"/>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spcAft>
                <a:spcPts val="0"/>
              </a:spcAft>
              <a:buNone/>
              <a:defRPr sz="1100" b="0" i="0" u="none" strike="noStrike" cap="none">
                <a:solidFill>
                  <a:srgbClr val="FFFFFF"/>
                </a:solidFill>
                <a:latin typeface="Gill Sans"/>
                <a:ea typeface="Gill Sans"/>
                <a:cs typeface="Gill Sans"/>
                <a:sym typeface="Gill Sans"/>
              </a:defRPr>
            </a:lvl1pPr>
            <a:lvl2pPr marL="0" lvl="1" indent="0" algn="ctr">
              <a:spcBef>
                <a:spcPts val="0"/>
              </a:spcBef>
              <a:spcAft>
                <a:spcPts val="0"/>
              </a:spcAft>
              <a:buNone/>
              <a:defRPr sz="1100" b="0" i="0" u="none" strike="noStrike" cap="none">
                <a:solidFill>
                  <a:srgbClr val="FFFFFF"/>
                </a:solidFill>
                <a:latin typeface="Gill Sans"/>
                <a:ea typeface="Gill Sans"/>
                <a:cs typeface="Gill Sans"/>
                <a:sym typeface="Gill Sans"/>
              </a:defRPr>
            </a:lvl2pPr>
            <a:lvl3pPr marL="0" lvl="2" indent="0" algn="ctr">
              <a:spcBef>
                <a:spcPts val="0"/>
              </a:spcBef>
              <a:spcAft>
                <a:spcPts val="0"/>
              </a:spcAft>
              <a:buNone/>
              <a:defRPr sz="1100" b="0" i="0" u="none" strike="noStrike" cap="none">
                <a:solidFill>
                  <a:srgbClr val="FFFFFF"/>
                </a:solidFill>
                <a:latin typeface="Gill Sans"/>
                <a:ea typeface="Gill Sans"/>
                <a:cs typeface="Gill Sans"/>
                <a:sym typeface="Gill Sans"/>
              </a:defRPr>
            </a:lvl3pPr>
            <a:lvl4pPr marL="0" lvl="3" indent="0" algn="ctr">
              <a:spcBef>
                <a:spcPts val="0"/>
              </a:spcBef>
              <a:spcAft>
                <a:spcPts val="0"/>
              </a:spcAft>
              <a:buNone/>
              <a:defRPr sz="1100" b="0" i="0" u="none" strike="noStrike" cap="none">
                <a:solidFill>
                  <a:srgbClr val="FFFFFF"/>
                </a:solidFill>
                <a:latin typeface="Gill Sans"/>
                <a:ea typeface="Gill Sans"/>
                <a:cs typeface="Gill Sans"/>
                <a:sym typeface="Gill Sans"/>
              </a:defRPr>
            </a:lvl4pPr>
            <a:lvl5pPr marL="0" lvl="4" indent="0" algn="ctr">
              <a:spcBef>
                <a:spcPts val="0"/>
              </a:spcBef>
              <a:spcAft>
                <a:spcPts val="0"/>
              </a:spcAft>
              <a:buNone/>
              <a:defRPr sz="1100" b="0" i="0" u="none" strike="noStrike" cap="none">
                <a:solidFill>
                  <a:srgbClr val="FFFFFF"/>
                </a:solidFill>
                <a:latin typeface="Gill Sans"/>
                <a:ea typeface="Gill Sans"/>
                <a:cs typeface="Gill Sans"/>
                <a:sym typeface="Gill Sans"/>
              </a:defRPr>
            </a:lvl5pPr>
            <a:lvl6pPr marL="0" lvl="5" indent="0" algn="ctr">
              <a:spcBef>
                <a:spcPts val="0"/>
              </a:spcBef>
              <a:spcAft>
                <a:spcPts val="0"/>
              </a:spcAft>
              <a:buNone/>
              <a:defRPr sz="1100" b="0" i="0" u="none" strike="noStrike" cap="none">
                <a:solidFill>
                  <a:srgbClr val="FFFFFF"/>
                </a:solidFill>
                <a:latin typeface="Gill Sans"/>
                <a:ea typeface="Gill Sans"/>
                <a:cs typeface="Gill Sans"/>
                <a:sym typeface="Gill Sans"/>
              </a:defRPr>
            </a:lvl6pPr>
            <a:lvl7pPr marL="0" lvl="6" indent="0" algn="ctr">
              <a:spcBef>
                <a:spcPts val="0"/>
              </a:spcBef>
              <a:spcAft>
                <a:spcPts val="0"/>
              </a:spcAft>
              <a:buNone/>
              <a:defRPr sz="1100" b="0" i="0" u="none" strike="noStrike" cap="none">
                <a:solidFill>
                  <a:srgbClr val="FFFFFF"/>
                </a:solidFill>
                <a:latin typeface="Gill Sans"/>
                <a:ea typeface="Gill Sans"/>
                <a:cs typeface="Gill Sans"/>
                <a:sym typeface="Gill Sans"/>
              </a:defRPr>
            </a:lvl7pPr>
            <a:lvl8pPr marL="0" lvl="7" indent="0" algn="ctr">
              <a:spcBef>
                <a:spcPts val="0"/>
              </a:spcBef>
              <a:spcAft>
                <a:spcPts val="0"/>
              </a:spcAft>
              <a:buNone/>
              <a:defRPr sz="1100" b="0" i="0" u="none" strike="noStrike" cap="none">
                <a:solidFill>
                  <a:srgbClr val="FFFFFF"/>
                </a:solidFill>
                <a:latin typeface="Gill Sans"/>
                <a:ea typeface="Gill Sans"/>
                <a:cs typeface="Gill Sans"/>
                <a:sym typeface="Gill Sans"/>
              </a:defRPr>
            </a:lvl8pPr>
            <a:lvl9pPr marL="0" lvl="8" indent="0" algn="ctr">
              <a:spcBef>
                <a:spcPts val="0"/>
              </a:spcBef>
              <a:spcAft>
                <a:spcPts val="0"/>
              </a:spcAft>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21"/>
          <p:cNvSpPr txBox="1">
            <a:spLocks noGrp="1"/>
          </p:cNvSpPr>
          <p:nvPr>
            <p:ph type="dt" idx="10"/>
          </p:nvPr>
        </p:nvSpPr>
        <p:spPr>
          <a:xfrm>
            <a:off x="5978525" y="6238875"/>
            <a:ext cx="2065338" cy="3238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1"/>
          <p:cNvSpPr txBox="1">
            <a:spLocks noGrp="1"/>
          </p:cNvSpPr>
          <p:nvPr>
            <p:ph type="ftr" idx="11"/>
          </p:nvPr>
        </p:nvSpPr>
        <p:spPr>
          <a:xfrm>
            <a:off x="1101725" y="6235700"/>
            <a:ext cx="4557713" cy="3206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1"/>
          <p:cNvSpPr>
            <a:spLocks noGrp="1"/>
          </p:cNvSpPr>
          <p:nvPr>
            <p:ph type="sldNum" idx="12"/>
          </p:nvPr>
        </p:nvSpPr>
        <p:spPr>
          <a:xfrm>
            <a:off x="8240713" y="6218238"/>
            <a:ext cx="365125" cy="365125"/>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spcAft>
                <a:spcPts val="0"/>
              </a:spcAft>
              <a:buNone/>
              <a:defRPr sz="1100" b="0" i="0" u="none" strike="noStrike" cap="none">
                <a:solidFill>
                  <a:srgbClr val="FFFFFF"/>
                </a:solidFill>
                <a:latin typeface="Gill Sans"/>
                <a:ea typeface="Gill Sans"/>
                <a:cs typeface="Gill Sans"/>
                <a:sym typeface="Gill Sans"/>
              </a:defRPr>
            </a:lvl1pPr>
            <a:lvl2pPr marL="0" lvl="1" indent="0" algn="ctr">
              <a:spcBef>
                <a:spcPts val="0"/>
              </a:spcBef>
              <a:spcAft>
                <a:spcPts val="0"/>
              </a:spcAft>
              <a:buNone/>
              <a:defRPr sz="1100" b="0" i="0" u="none" strike="noStrike" cap="none">
                <a:solidFill>
                  <a:srgbClr val="FFFFFF"/>
                </a:solidFill>
                <a:latin typeface="Gill Sans"/>
                <a:ea typeface="Gill Sans"/>
                <a:cs typeface="Gill Sans"/>
                <a:sym typeface="Gill Sans"/>
              </a:defRPr>
            </a:lvl2pPr>
            <a:lvl3pPr marL="0" lvl="2" indent="0" algn="ctr">
              <a:spcBef>
                <a:spcPts val="0"/>
              </a:spcBef>
              <a:spcAft>
                <a:spcPts val="0"/>
              </a:spcAft>
              <a:buNone/>
              <a:defRPr sz="1100" b="0" i="0" u="none" strike="noStrike" cap="none">
                <a:solidFill>
                  <a:srgbClr val="FFFFFF"/>
                </a:solidFill>
                <a:latin typeface="Gill Sans"/>
                <a:ea typeface="Gill Sans"/>
                <a:cs typeface="Gill Sans"/>
                <a:sym typeface="Gill Sans"/>
              </a:defRPr>
            </a:lvl3pPr>
            <a:lvl4pPr marL="0" lvl="3" indent="0" algn="ctr">
              <a:spcBef>
                <a:spcPts val="0"/>
              </a:spcBef>
              <a:spcAft>
                <a:spcPts val="0"/>
              </a:spcAft>
              <a:buNone/>
              <a:defRPr sz="1100" b="0" i="0" u="none" strike="noStrike" cap="none">
                <a:solidFill>
                  <a:srgbClr val="FFFFFF"/>
                </a:solidFill>
                <a:latin typeface="Gill Sans"/>
                <a:ea typeface="Gill Sans"/>
                <a:cs typeface="Gill Sans"/>
                <a:sym typeface="Gill Sans"/>
              </a:defRPr>
            </a:lvl4pPr>
            <a:lvl5pPr marL="0" lvl="4" indent="0" algn="ctr">
              <a:spcBef>
                <a:spcPts val="0"/>
              </a:spcBef>
              <a:spcAft>
                <a:spcPts val="0"/>
              </a:spcAft>
              <a:buNone/>
              <a:defRPr sz="1100" b="0" i="0" u="none" strike="noStrike" cap="none">
                <a:solidFill>
                  <a:srgbClr val="FFFFFF"/>
                </a:solidFill>
                <a:latin typeface="Gill Sans"/>
                <a:ea typeface="Gill Sans"/>
                <a:cs typeface="Gill Sans"/>
                <a:sym typeface="Gill Sans"/>
              </a:defRPr>
            </a:lvl5pPr>
            <a:lvl6pPr marL="0" lvl="5" indent="0" algn="ctr">
              <a:spcBef>
                <a:spcPts val="0"/>
              </a:spcBef>
              <a:spcAft>
                <a:spcPts val="0"/>
              </a:spcAft>
              <a:buNone/>
              <a:defRPr sz="1100" b="0" i="0" u="none" strike="noStrike" cap="none">
                <a:solidFill>
                  <a:srgbClr val="FFFFFF"/>
                </a:solidFill>
                <a:latin typeface="Gill Sans"/>
                <a:ea typeface="Gill Sans"/>
                <a:cs typeface="Gill Sans"/>
                <a:sym typeface="Gill Sans"/>
              </a:defRPr>
            </a:lvl6pPr>
            <a:lvl7pPr marL="0" lvl="6" indent="0" algn="ctr">
              <a:spcBef>
                <a:spcPts val="0"/>
              </a:spcBef>
              <a:spcAft>
                <a:spcPts val="0"/>
              </a:spcAft>
              <a:buNone/>
              <a:defRPr sz="1100" b="0" i="0" u="none" strike="noStrike" cap="none">
                <a:solidFill>
                  <a:srgbClr val="FFFFFF"/>
                </a:solidFill>
                <a:latin typeface="Gill Sans"/>
                <a:ea typeface="Gill Sans"/>
                <a:cs typeface="Gill Sans"/>
                <a:sym typeface="Gill Sans"/>
              </a:defRPr>
            </a:lvl7pPr>
            <a:lvl8pPr marL="0" lvl="7" indent="0" algn="ctr">
              <a:spcBef>
                <a:spcPts val="0"/>
              </a:spcBef>
              <a:spcAft>
                <a:spcPts val="0"/>
              </a:spcAft>
              <a:buNone/>
              <a:defRPr sz="1100" b="0" i="0" u="none" strike="noStrike" cap="none">
                <a:solidFill>
                  <a:srgbClr val="FFFFFF"/>
                </a:solidFill>
                <a:latin typeface="Gill Sans"/>
                <a:ea typeface="Gill Sans"/>
                <a:cs typeface="Gill Sans"/>
                <a:sym typeface="Gill Sans"/>
              </a:defRPr>
            </a:lvl8pPr>
            <a:lvl9pPr marL="0" lvl="8" indent="0" algn="ctr">
              <a:spcBef>
                <a:spcPts val="0"/>
              </a:spcBef>
              <a:spcAft>
                <a:spcPts val="0"/>
              </a:spcAft>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37"/>
        <p:cNvGrpSpPr/>
        <p:nvPr/>
      </p:nvGrpSpPr>
      <p:grpSpPr>
        <a:xfrm>
          <a:off x="0" y="0"/>
          <a:ext cx="0" cy="0"/>
          <a:chOff x="0" y="0"/>
          <a:chExt cx="0" cy="0"/>
        </a:xfrm>
      </p:grpSpPr>
      <p:sp>
        <p:nvSpPr>
          <p:cNvPr id="38" name="Google Shape;38;p18"/>
          <p:cNvSpPr txBox="1">
            <a:spLocks noGrp="1"/>
          </p:cNvSpPr>
          <p:nvPr>
            <p:ph type="ctrTitle"/>
          </p:nvPr>
        </p:nvSpPr>
        <p:spPr>
          <a:xfrm>
            <a:off x="1102240" y="2386744"/>
            <a:ext cx="693952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SzPts val="1400"/>
              <a:buNone/>
              <a:defRPr sz="3500">
                <a:solidFill>
                  <a:srgbClr val="262626"/>
                </a:solidFill>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39" name="Google Shape;39;p18"/>
          <p:cNvSpPr txBox="1">
            <a:spLocks noGrp="1"/>
          </p:cNvSpPr>
          <p:nvPr>
            <p:ph type="subTitle" idx="1"/>
          </p:nvPr>
        </p:nvSpPr>
        <p:spPr>
          <a:xfrm>
            <a:off x="2021396" y="4352544"/>
            <a:ext cx="5101209" cy="1239894"/>
          </a:xfrm>
          <a:prstGeom prst="rect">
            <a:avLst/>
          </a:prstGeom>
          <a:noFill/>
          <a:ln>
            <a:noFill/>
          </a:ln>
        </p:spPr>
        <p:txBody>
          <a:bodyPr spcFirstLastPara="1" wrap="square" lIns="91425" tIns="45700" rIns="91425" bIns="45700" anchor="t" anchorCtr="0">
            <a:normAutofit/>
          </a:bodyPr>
          <a:lstStyle>
            <a:lvl1pPr lvl="0" algn="ctr">
              <a:spcBef>
                <a:spcPts val="1000"/>
              </a:spcBef>
              <a:spcAft>
                <a:spcPts val="0"/>
              </a:spcAft>
              <a:buSzPts val="1900"/>
              <a:buNone/>
              <a:defRPr sz="1900">
                <a:solidFill>
                  <a:srgbClr val="FEFEFE"/>
                </a:solidFill>
              </a:defRPr>
            </a:lvl1pPr>
            <a:lvl2pPr lvl="1" algn="ctr">
              <a:spcBef>
                <a:spcPts val="1000"/>
              </a:spcBef>
              <a:spcAft>
                <a:spcPts val="0"/>
              </a:spcAft>
              <a:buSzPts val="1900"/>
              <a:buNone/>
              <a:defRPr sz="1900"/>
            </a:lvl2pPr>
            <a:lvl3pPr lvl="2" algn="ctr">
              <a:spcBef>
                <a:spcPts val="1000"/>
              </a:spcBef>
              <a:spcAft>
                <a:spcPts val="0"/>
              </a:spcAft>
              <a:buSzPts val="1800"/>
              <a:buNone/>
              <a:defRPr sz="1800"/>
            </a:lvl3pPr>
            <a:lvl4pPr lvl="3" algn="ctr">
              <a:spcBef>
                <a:spcPts val="1000"/>
              </a:spcBef>
              <a:spcAft>
                <a:spcPts val="0"/>
              </a:spcAft>
              <a:buSzPts val="1600"/>
              <a:buNone/>
              <a:defRPr sz="1600"/>
            </a:lvl4pPr>
            <a:lvl5pPr lvl="4" algn="ctr">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a:endParaRPr/>
          </a:p>
        </p:txBody>
      </p:sp>
      <p:sp>
        <p:nvSpPr>
          <p:cNvPr id="40" name="Google Shape;40;p18"/>
          <p:cNvSpPr txBox="1">
            <a:spLocks noGrp="1"/>
          </p:cNvSpPr>
          <p:nvPr>
            <p:ph type="dt" idx="10"/>
          </p:nvPr>
        </p:nvSpPr>
        <p:spPr>
          <a:xfrm>
            <a:off x="5978525" y="6238875"/>
            <a:ext cx="2065338" cy="3238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8"/>
          <p:cNvSpPr txBox="1">
            <a:spLocks noGrp="1"/>
          </p:cNvSpPr>
          <p:nvPr>
            <p:ph type="ftr" idx="11"/>
          </p:nvPr>
        </p:nvSpPr>
        <p:spPr>
          <a:xfrm>
            <a:off x="1101725" y="6235700"/>
            <a:ext cx="4557713" cy="3206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8"/>
          <p:cNvSpPr>
            <a:spLocks noGrp="1"/>
          </p:cNvSpPr>
          <p:nvPr>
            <p:ph type="sldNum" idx="12"/>
          </p:nvPr>
        </p:nvSpPr>
        <p:spPr>
          <a:xfrm>
            <a:off x="8240713" y="6218238"/>
            <a:ext cx="365125" cy="365125"/>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spcAft>
                <a:spcPts val="0"/>
              </a:spcAft>
              <a:buNone/>
              <a:defRPr sz="1100" b="0" i="0" u="none" strike="noStrike" cap="none">
                <a:solidFill>
                  <a:srgbClr val="FFFFFF"/>
                </a:solidFill>
                <a:latin typeface="Gill Sans"/>
                <a:ea typeface="Gill Sans"/>
                <a:cs typeface="Gill Sans"/>
                <a:sym typeface="Gill Sans"/>
              </a:defRPr>
            </a:lvl1pPr>
            <a:lvl2pPr marL="0" lvl="1" indent="0" algn="ctr">
              <a:spcBef>
                <a:spcPts val="0"/>
              </a:spcBef>
              <a:spcAft>
                <a:spcPts val="0"/>
              </a:spcAft>
              <a:buNone/>
              <a:defRPr sz="1100" b="0" i="0" u="none" strike="noStrike" cap="none">
                <a:solidFill>
                  <a:srgbClr val="FFFFFF"/>
                </a:solidFill>
                <a:latin typeface="Gill Sans"/>
                <a:ea typeface="Gill Sans"/>
                <a:cs typeface="Gill Sans"/>
                <a:sym typeface="Gill Sans"/>
              </a:defRPr>
            </a:lvl2pPr>
            <a:lvl3pPr marL="0" lvl="2" indent="0" algn="ctr">
              <a:spcBef>
                <a:spcPts val="0"/>
              </a:spcBef>
              <a:spcAft>
                <a:spcPts val="0"/>
              </a:spcAft>
              <a:buNone/>
              <a:defRPr sz="1100" b="0" i="0" u="none" strike="noStrike" cap="none">
                <a:solidFill>
                  <a:srgbClr val="FFFFFF"/>
                </a:solidFill>
                <a:latin typeface="Gill Sans"/>
                <a:ea typeface="Gill Sans"/>
                <a:cs typeface="Gill Sans"/>
                <a:sym typeface="Gill Sans"/>
              </a:defRPr>
            </a:lvl3pPr>
            <a:lvl4pPr marL="0" lvl="3" indent="0" algn="ctr">
              <a:spcBef>
                <a:spcPts val="0"/>
              </a:spcBef>
              <a:spcAft>
                <a:spcPts val="0"/>
              </a:spcAft>
              <a:buNone/>
              <a:defRPr sz="1100" b="0" i="0" u="none" strike="noStrike" cap="none">
                <a:solidFill>
                  <a:srgbClr val="FFFFFF"/>
                </a:solidFill>
                <a:latin typeface="Gill Sans"/>
                <a:ea typeface="Gill Sans"/>
                <a:cs typeface="Gill Sans"/>
                <a:sym typeface="Gill Sans"/>
              </a:defRPr>
            </a:lvl4pPr>
            <a:lvl5pPr marL="0" lvl="4" indent="0" algn="ctr">
              <a:spcBef>
                <a:spcPts val="0"/>
              </a:spcBef>
              <a:spcAft>
                <a:spcPts val="0"/>
              </a:spcAft>
              <a:buNone/>
              <a:defRPr sz="1100" b="0" i="0" u="none" strike="noStrike" cap="none">
                <a:solidFill>
                  <a:srgbClr val="FFFFFF"/>
                </a:solidFill>
                <a:latin typeface="Gill Sans"/>
                <a:ea typeface="Gill Sans"/>
                <a:cs typeface="Gill Sans"/>
                <a:sym typeface="Gill Sans"/>
              </a:defRPr>
            </a:lvl5pPr>
            <a:lvl6pPr marL="0" lvl="5" indent="0" algn="ctr">
              <a:spcBef>
                <a:spcPts val="0"/>
              </a:spcBef>
              <a:spcAft>
                <a:spcPts val="0"/>
              </a:spcAft>
              <a:buNone/>
              <a:defRPr sz="1100" b="0" i="0" u="none" strike="noStrike" cap="none">
                <a:solidFill>
                  <a:srgbClr val="FFFFFF"/>
                </a:solidFill>
                <a:latin typeface="Gill Sans"/>
                <a:ea typeface="Gill Sans"/>
                <a:cs typeface="Gill Sans"/>
                <a:sym typeface="Gill Sans"/>
              </a:defRPr>
            </a:lvl6pPr>
            <a:lvl7pPr marL="0" lvl="6" indent="0" algn="ctr">
              <a:spcBef>
                <a:spcPts val="0"/>
              </a:spcBef>
              <a:spcAft>
                <a:spcPts val="0"/>
              </a:spcAft>
              <a:buNone/>
              <a:defRPr sz="1100" b="0" i="0" u="none" strike="noStrike" cap="none">
                <a:solidFill>
                  <a:srgbClr val="FFFFFF"/>
                </a:solidFill>
                <a:latin typeface="Gill Sans"/>
                <a:ea typeface="Gill Sans"/>
                <a:cs typeface="Gill Sans"/>
                <a:sym typeface="Gill Sans"/>
              </a:defRPr>
            </a:lvl7pPr>
            <a:lvl8pPr marL="0" lvl="7" indent="0" algn="ctr">
              <a:spcBef>
                <a:spcPts val="0"/>
              </a:spcBef>
              <a:spcAft>
                <a:spcPts val="0"/>
              </a:spcAft>
              <a:buNone/>
              <a:defRPr sz="1100" b="0" i="0" u="none" strike="noStrike" cap="none">
                <a:solidFill>
                  <a:srgbClr val="FFFFFF"/>
                </a:solidFill>
                <a:latin typeface="Gill Sans"/>
                <a:ea typeface="Gill Sans"/>
                <a:cs typeface="Gill Sans"/>
                <a:sym typeface="Gill Sans"/>
              </a:defRPr>
            </a:lvl8pPr>
            <a:lvl9pPr marL="0" lvl="8" indent="0" algn="ctr">
              <a:spcBef>
                <a:spcPts val="0"/>
              </a:spcBef>
              <a:spcAft>
                <a:spcPts val="0"/>
              </a:spcAft>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43"/>
        <p:cNvGrpSpPr/>
        <p:nvPr/>
      </p:nvGrpSpPr>
      <p:grpSpPr>
        <a:xfrm>
          <a:off x="0" y="0"/>
          <a:ext cx="0" cy="0"/>
          <a:chOff x="0" y="0"/>
          <a:chExt cx="0" cy="0"/>
        </a:xfrm>
      </p:grpSpPr>
      <p:sp>
        <p:nvSpPr>
          <p:cNvPr id="44" name="Google Shape;44;p22"/>
          <p:cNvSpPr txBox="1">
            <a:spLocks noGrp="1"/>
          </p:cNvSpPr>
          <p:nvPr>
            <p:ph type="title"/>
          </p:nvPr>
        </p:nvSpPr>
        <p:spPr>
          <a:xfrm>
            <a:off x="1106424" y="2386744"/>
            <a:ext cx="6940296"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SzPts val="1400"/>
              <a:buNone/>
              <a:defRPr sz="3500">
                <a:solidFill>
                  <a:srgbClr val="262626"/>
                </a:solidFill>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45" name="Google Shape;45;p22"/>
          <p:cNvSpPr txBox="1">
            <a:spLocks noGrp="1"/>
          </p:cNvSpPr>
          <p:nvPr>
            <p:ph type="body" idx="1"/>
          </p:nvPr>
        </p:nvSpPr>
        <p:spPr>
          <a:xfrm>
            <a:off x="2021396" y="4352465"/>
            <a:ext cx="5101209" cy="1265082"/>
          </a:xfrm>
          <a:prstGeom prst="rect">
            <a:avLst/>
          </a:prstGeom>
          <a:noFill/>
          <a:ln>
            <a:noFill/>
          </a:ln>
        </p:spPr>
        <p:txBody>
          <a:bodyPr spcFirstLastPara="1" wrap="square" lIns="91425" tIns="45700" rIns="91425" bIns="45700" anchor="t" anchorCtr="1">
            <a:normAutofit/>
          </a:bodyPr>
          <a:lstStyle>
            <a:lvl1pPr marL="457200" lvl="0" indent="-228600" algn="l">
              <a:spcBef>
                <a:spcPts val="1000"/>
              </a:spcBef>
              <a:spcAft>
                <a:spcPts val="0"/>
              </a:spcAft>
              <a:buSzPts val="1900"/>
              <a:buNone/>
              <a:defRPr sz="1900">
                <a:solidFill>
                  <a:schemeClr val="lt1"/>
                </a:solidFill>
              </a:defRPr>
            </a:lvl1pPr>
            <a:lvl2pPr marL="914400" lvl="1" indent="-228600" algn="l">
              <a:spcBef>
                <a:spcPts val="1000"/>
              </a:spcBef>
              <a:spcAft>
                <a:spcPts val="0"/>
              </a:spcAft>
              <a:buSzPts val="1900"/>
              <a:buNone/>
              <a:defRPr sz="1900">
                <a:solidFill>
                  <a:schemeClr val="lt1"/>
                </a:solidFill>
              </a:defRPr>
            </a:lvl2pPr>
            <a:lvl3pPr marL="1371600" lvl="2" indent="-228600" algn="l">
              <a:spcBef>
                <a:spcPts val="1000"/>
              </a:spcBef>
              <a:spcAft>
                <a:spcPts val="0"/>
              </a:spcAft>
              <a:buSzPts val="1800"/>
              <a:buNone/>
              <a:defRPr sz="1800">
                <a:solidFill>
                  <a:schemeClr val="lt1"/>
                </a:solidFill>
              </a:defRPr>
            </a:lvl3pPr>
            <a:lvl4pPr marL="1828800" lvl="3" indent="-228600" algn="l">
              <a:spcBef>
                <a:spcPts val="1000"/>
              </a:spcBef>
              <a:spcAft>
                <a:spcPts val="0"/>
              </a:spcAft>
              <a:buSzPts val="1600"/>
              <a:buNone/>
              <a:defRPr sz="1600">
                <a:solidFill>
                  <a:schemeClr val="lt1"/>
                </a:solidFill>
              </a:defRPr>
            </a:lvl4pPr>
            <a:lvl5pPr marL="2286000" lvl="4" indent="-228600" algn="l">
              <a:spcBef>
                <a:spcPts val="1000"/>
              </a:spcBef>
              <a:spcAft>
                <a:spcPts val="0"/>
              </a:spcAft>
              <a:buSzPts val="1600"/>
              <a:buNone/>
              <a:defRPr sz="1600">
                <a:solidFill>
                  <a:schemeClr val="lt1"/>
                </a:solidFill>
              </a:defRPr>
            </a:lvl5pPr>
            <a:lvl6pPr marL="2743200" lvl="5" indent="-228600" algn="l">
              <a:lnSpc>
                <a:spcPct val="100000"/>
              </a:lnSpc>
              <a:spcBef>
                <a:spcPts val="1000"/>
              </a:spcBef>
              <a:spcAft>
                <a:spcPts val="0"/>
              </a:spcAft>
              <a:buSzPts val="1600"/>
              <a:buNone/>
              <a:defRPr sz="1600">
                <a:solidFill>
                  <a:schemeClr val="lt1"/>
                </a:solidFill>
              </a:defRPr>
            </a:lvl6pPr>
            <a:lvl7pPr marL="3200400" lvl="6" indent="-228600" algn="l">
              <a:lnSpc>
                <a:spcPct val="100000"/>
              </a:lnSpc>
              <a:spcBef>
                <a:spcPts val="1000"/>
              </a:spcBef>
              <a:spcAft>
                <a:spcPts val="0"/>
              </a:spcAft>
              <a:buSzPts val="1600"/>
              <a:buNone/>
              <a:defRPr sz="1600">
                <a:solidFill>
                  <a:schemeClr val="lt1"/>
                </a:solidFill>
              </a:defRPr>
            </a:lvl7pPr>
            <a:lvl8pPr marL="3657600" lvl="7" indent="-228600" algn="l">
              <a:lnSpc>
                <a:spcPct val="100000"/>
              </a:lnSpc>
              <a:spcBef>
                <a:spcPts val="1000"/>
              </a:spcBef>
              <a:spcAft>
                <a:spcPts val="0"/>
              </a:spcAft>
              <a:buSzPts val="1600"/>
              <a:buNone/>
              <a:defRPr sz="1600">
                <a:solidFill>
                  <a:schemeClr val="lt1"/>
                </a:solidFill>
              </a:defRPr>
            </a:lvl8pPr>
            <a:lvl9pPr marL="4114800" lvl="8" indent="-228600" algn="l">
              <a:lnSpc>
                <a:spcPct val="100000"/>
              </a:lnSpc>
              <a:spcBef>
                <a:spcPts val="1000"/>
              </a:spcBef>
              <a:spcAft>
                <a:spcPts val="0"/>
              </a:spcAft>
              <a:buSzPts val="1600"/>
              <a:buNone/>
              <a:defRPr sz="1600">
                <a:solidFill>
                  <a:schemeClr val="lt1"/>
                </a:solidFill>
              </a:defRPr>
            </a:lvl9pPr>
          </a:lstStyle>
          <a:p>
            <a:endParaRPr/>
          </a:p>
        </p:txBody>
      </p:sp>
      <p:sp>
        <p:nvSpPr>
          <p:cNvPr id="46" name="Google Shape;46;p22"/>
          <p:cNvSpPr txBox="1">
            <a:spLocks noGrp="1"/>
          </p:cNvSpPr>
          <p:nvPr>
            <p:ph type="dt" idx="10"/>
          </p:nvPr>
        </p:nvSpPr>
        <p:spPr>
          <a:xfrm>
            <a:off x="5978525" y="6238875"/>
            <a:ext cx="2065338" cy="3238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2"/>
          <p:cNvSpPr txBox="1">
            <a:spLocks noGrp="1"/>
          </p:cNvSpPr>
          <p:nvPr>
            <p:ph type="ftr" idx="11"/>
          </p:nvPr>
        </p:nvSpPr>
        <p:spPr>
          <a:xfrm>
            <a:off x="1101725" y="6235700"/>
            <a:ext cx="4557713" cy="3206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
          <p:cNvSpPr>
            <a:spLocks noGrp="1"/>
          </p:cNvSpPr>
          <p:nvPr>
            <p:ph type="sldNum" idx="12"/>
          </p:nvPr>
        </p:nvSpPr>
        <p:spPr>
          <a:xfrm>
            <a:off x="8240713" y="6218238"/>
            <a:ext cx="365125" cy="365125"/>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spcAft>
                <a:spcPts val="0"/>
              </a:spcAft>
              <a:buNone/>
              <a:defRPr sz="1100" b="0" i="0" u="none" strike="noStrike" cap="none">
                <a:solidFill>
                  <a:srgbClr val="FFFFFF"/>
                </a:solidFill>
                <a:latin typeface="Gill Sans"/>
                <a:ea typeface="Gill Sans"/>
                <a:cs typeface="Gill Sans"/>
                <a:sym typeface="Gill Sans"/>
              </a:defRPr>
            </a:lvl1pPr>
            <a:lvl2pPr marL="0" lvl="1" indent="0" algn="ctr">
              <a:spcBef>
                <a:spcPts val="0"/>
              </a:spcBef>
              <a:spcAft>
                <a:spcPts val="0"/>
              </a:spcAft>
              <a:buNone/>
              <a:defRPr sz="1100" b="0" i="0" u="none" strike="noStrike" cap="none">
                <a:solidFill>
                  <a:srgbClr val="FFFFFF"/>
                </a:solidFill>
                <a:latin typeface="Gill Sans"/>
                <a:ea typeface="Gill Sans"/>
                <a:cs typeface="Gill Sans"/>
                <a:sym typeface="Gill Sans"/>
              </a:defRPr>
            </a:lvl2pPr>
            <a:lvl3pPr marL="0" lvl="2" indent="0" algn="ctr">
              <a:spcBef>
                <a:spcPts val="0"/>
              </a:spcBef>
              <a:spcAft>
                <a:spcPts val="0"/>
              </a:spcAft>
              <a:buNone/>
              <a:defRPr sz="1100" b="0" i="0" u="none" strike="noStrike" cap="none">
                <a:solidFill>
                  <a:srgbClr val="FFFFFF"/>
                </a:solidFill>
                <a:latin typeface="Gill Sans"/>
                <a:ea typeface="Gill Sans"/>
                <a:cs typeface="Gill Sans"/>
                <a:sym typeface="Gill Sans"/>
              </a:defRPr>
            </a:lvl3pPr>
            <a:lvl4pPr marL="0" lvl="3" indent="0" algn="ctr">
              <a:spcBef>
                <a:spcPts val="0"/>
              </a:spcBef>
              <a:spcAft>
                <a:spcPts val="0"/>
              </a:spcAft>
              <a:buNone/>
              <a:defRPr sz="1100" b="0" i="0" u="none" strike="noStrike" cap="none">
                <a:solidFill>
                  <a:srgbClr val="FFFFFF"/>
                </a:solidFill>
                <a:latin typeface="Gill Sans"/>
                <a:ea typeface="Gill Sans"/>
                <a:cs typeface="Gill Sans"/>
                <a:sym typeface="Gill Sans"/>
              </a:defRPr>
            </a:lvl4pPr>
            <a:lvl5pPr marL="0" lvl="4" indent="0" algn="ctr">
              <a:spcBef>
                <a:spcPts val="0"/>
              </a:spcBef>
              <a:spcAft>
                <a:spcPts val="0"/>
              </a:spcAft>
              <a:buNone/>
              <a:defRPr sz="1100" b="0" i="0" u="none" strike="noStrike" cap="none">
                <a:solidFill>
                  <a:srgbClr val="FFFFFF"/>
                </a:solidFill>
                <a:latin typeface="Gill Sans"/>
                <a:ea typeface="Gill Sans"/>
                <a:cs typeface="Gill Sans"/>
                <a:sym typeface="Gill Sans"/>
              </a:defRPr>
            </a:lvl5pPr>
            <a:lvl6pPr marL="0" lvl="5" indent="0" algn="ctr">
              <a:spcBef>
                <a:spcPts val="0"/>
              </a:spcBef>
              <a:spcAft>
                <a:spcPts val="0"/>
              </a:spcAft>
              <a:buNone/>
              <a:defRPr sz="1100" b="0" i="0" u="none" strike="noStrike" cap="none">
                <a:solidFill>
                  <a:srgbClr val="FFFFFF"/>
                </a:solidFill>
                <a:latin typeface="Gill Sans"/>
                <a:ea typeface="Gill Sans"/>
                <a:cs typeface="Gill Sans"/>
                <a:sym typeface="Gill Sans"/>
              </a:defRPr>
            </a:lvl6pPr>
            <a:lvl7pPr marL="0" lvl="6" indent="0" algn="ctr">
              <a:spcBef>
                <a:spcPts val="0"/>
              </a:spcBef>
              <a:spcAft>
                <a:spcPts val="0"/>
              </a:spcAft>
              <a:buNone/>
              <a:defRPr sz="1100" b="0" i="0" u="none" strike="noStrike" cap="none">
                <a:solidFill>
                  <a:srgbClr val="FFFFFF"/>
                </a:solidFill>
                <a:latin typeface="Gill Sans"/>
                <a:ea typeface="Gill Sans"/>
                <a:cs typeface="Gill Sans"/>
                <a:sym typeface="Gill Sans"/>
              </a:defRPr>
            </a:lvl7pPr>
            <a:lvl8pPr marL="0" lvl="7" indent="0" algn="ctr">
              <a:spcBef>
                <a:spcPts val="0"/>
              </a:spcBef>
              <a:spcAft>
                <a:spcPts val="0"/>
              </a:spcAft>
              <a:buNone/>
              <a:defRPr sz="1100" b="0" i="0" u="none" strike="noStrike" cap="none">
                <a:solidFill>
                  <a:srgbClr val="FFFFFF"/>
                </a:solidFill>
                <a:latin typeface="Gill Sans"/>
                <a:ea typeface="Gill Sans"/>
                <a:cs typeface="Gill Sans"/>
                <a:sym typeface="Gill Sans"/>
              </a:defRPr>
            </a:lvl8pPr>
            <a:lvl9pPr marL="0" lvl="8" indent="0" algn="ctr">
              <a:spcBef>
                <a:spcPts val="0"/>
              </a:spcBef>
              <a:spcAft>
                <a:spcPts val="0"/>
              </a:spcAft>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23"/>
          <p:cNvSpPr txBox="1">
            <a:spLocks noGrp="1"/>
          </p:cNvSpPr>
          <p:nvPr>
            <p:ph type="title"/>
          </p:nvPr>
        </p:nvSpPr>
        <p:spPr>
          <a:xfrm>
            <a:off x="1606550" y="965200"/>
            <a:ext cx="5937250" cy="118745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51" name="Google Shape;51;p23"/>
          <p:cNvSpPr txBox="1">
            <a:spLocks noGrp="1"/>
          </p:cNvSpPr>
          <p:nvPr>
            <p:ph type="body" idx="1"/>
          </p:nvPr>
        </p:nvSpPr>
        <p:spPr>
          <a:xfrm>
            <a:off x="1102239" y="2638044"/>
            <a:ext cx="3288023" cy="310198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2" name="Google Shape;52;p23"/>
          <p:cNvSpPr txBox="1">
            <a:spLocks noGrp="1"/>
          </p:cNvSpPr>
          <p:nvPr>
            <p:ph type="body" idx="2"/>
          </p:nvPr>
        </p:nvSpPr>
        <p:spPr>
          <a:xfrm>
            <a:off x="4753737" y="2638044"/>
            <a:ext cx="3290516" cy="310198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3" name="Google Shape;53;p23"/>
          <p:cNvSpPr txBox="1">
            <a:spLocks noGrp="1"/>
          </p:cNvSpPr>
          <p:nvPr>
            <p:ph type="dt" idx="10"/>
          </p:nvPr>
        </p:nvSpPr>
        <p:spPr>
          <a:xfrm>
            <a:off x="5978525" y="6238875"/>
            <a:ext cx="2065338" cy="3238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3"/>
          <p:cNvSpPr txBox="1">
            <a:spLocks noGrp="1"/>
          </p:cNvSpPr>
          <p:nvPr>
            <p:ph type="ftr" idx="11"/>
          </p:nvPr>
        </p:nvSpPr>
        <p:spPr>
          <a:xfrm>
            <a:off x="1101725" y="6235700"/>
            <a:ext cx="4557713" cy="3206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3"/>
          <p:cNvSpPr>
            <a:spLocks noGrp="1"/>
          </p:cNvSpPr>
          <p:nvPr>
            <p:ph type="sldNum" idx="12"/>
          </p:nvPr>
        </p:nvSpPr>
        <p:spPr>
          <a:xfrm>
            <a:off x="8240713" y="6218238"/>
            <a:ext cx="365125" cy="365125"/>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spcAft>
                <a:spcPts val="0"/>
              </a:spcAft>
              <a:buNone/>
              <a:defRPr sz="1100" b="0" i="0" u="none" strike="noStrike" cap="none">
                <a:solidFill>
                  <a:srgbClr val="FFFFFF"/>
                </a:solidFill>
                <a:latin typeface="Gill Sans"/>
                <a:ea typeface="Gill Sans"/>
                <a:cs typeface="Gill Sans"/>
                <a:sym typeface="Gill Sans"/>
              </a:defRPr>
            </a:lvl1pPr>
            <a:lvl2pPr marL="0" lvl="1" indent="0" algn="ctr">
              <a:spcBef>
                <a:spcPts val="0"/>
              </a:spcBef>
              <a:spcAft>
                <a:spcPts val="0"/>
              </a:spcAft>
              <a:buNone/>
              <a:defRPr sz="1100" b="0" i="0" u="none" strike="noStrike" cap="none">
                <a:solidFill>
                  <a:srgbClr val="FFFFFF"/>
                </a:solidFill>
                <a:latin typeface="Gill Sans"/>
                <a:ea typeface="Gill Sans"/>
                <a:cs typeface="Gill Sans"/>
                <a:sym typeface="Gill Sans"/>
              </a:defRPr>
            </a:lvl2pPr>
            <a:lvl3pPr marL="0" lvl="2" indent="0" algn="ctr">
              <a:spcBef>
                <a:spcPts val="0"/>
              </a:spcBef>
              <a:spcAft>
                <a:spcPts val="0"/>
              </a:spcAft>
              <a:buNone/>
              <a:defRPr sz="1100" b="0" i="0" u="none" strike="noStrike" cap="none">
                <a:solidFill>
                  <a:srgbClr val="FFFFFF"/>
                </a:solidFill>
                <a:latin typeface="Gill Sans"/>
                <a:ea typeface="Gill Sans"/>
                <a:cs typeface="Gill Sans"/>
                <a:sym typeface="Gill Sans"/>
              </a:defRPr>
            </a:lvl3pPr>
            <a:lvl4pPr marL="0" lvl="3" indent="0" algn="ctr">
              <a:spcBef>
                <a:spcPts val="0"/>
              </a:spcBef>
              <a:spcAft>
                <a:spcPts val="0"/>
              </a:spcAft>
              <a:buNone/>
              <a:defRPr sz="1100" b="0" i="0" u="none" strike="noStrike" cap="none">
                <a:solidFill>
                  <a:srgbClr val="FFFFFF"/>
                </a:solidFill>
                <a:latin typeface="Gill Sans"/>
                <a:ea typeface="Gill Sans"/>
                <a:cs typeface="Gill Sans"/>
                <a:sym typeface="Gill Sans"/>
              </a:defRPr>
            </a:lvl4pPr>
            <a:lvl5pPr marL="0" lvl="4" indent="0" algn="ctr">
              <a:spcBef>
                <a:spcPts val="0"/>
              </a:spcBef>
              <a:spcAft>
                <a:spcPts val="0"/>
              </a:spcAft>
              <a:buNone/>
              <a:defRPr sz="1100" b="0" i="0" u="none" strike="noStrike" cap="none">
                <a:solidFill>
                  <a:srgbClr val="FFFFFF"/>
                </a:solidFill>
                <a:latin typeface="Gill Sans"/>
                <a:ea typeface="Gill Sans"/>
                <a:cs typeface="Gill Sans"/>
                <a:sym typeface="Gill Sans"/>
              </a:defRPr>
            </a:lvl5pPr>
            <a:lvl6pPr marL="0" lvl="5" indent="0" algn="ctr">
              <a:spcBef>
                <a:spcPts val="0"/>
              </a:spcBef>
              <a:spcAft>
                <a:spcPts val="0"/>
              </a:spcAft>
              <a:buNone/>
              <a:defRPr sz="1100" b="0" i="0" u="none" strike="noStrike" cap="none">
                <a:solidFill>
                  <a:srgbClr val="FFFFFF"/>
                </a:solidFill>
                <a:latin typeface="Gill Sans"/>
                <a:ea typeface="Gill Sans"/>
                <a:cs typeface="Gill Sans"/>
                <a:sym typeface="Gill Sans"/>
              </a:defRPr>
            </a:lvl6pPr>
            <a:lvl7pPr marL="0" lvl="6" indent="0" algn="ctr">
              <a:spcBef>
                <a:spcPts val="0"/>
              </a:spcBef>
              <a:spcAft>
                <a:spcPts val="0"/>
              </a:spcAft>
              <a:buNone/>
              <a:defRPr sz="1100" b="0" i="0" u="none" strike="noStrike" cap="none">
                <a:solidFill>
                  <a:srgbClr val="FFFFFF"/>
                </a:solidFill>
                <a:latin typeface="Gill Sans"/>
                <a:ea typeface="Gill Sans"/>
                <a:cs typeface="Gill Sans"/>
                <a:sym typeface="Gill Sans"/>
              </a:defRPr>
            </a:lvl7pPr>
            <a:lvl8pPr marL="0" lvl="7" indent="0" algn="ctr">
              <a:spcBef>
                <a:spcPts val="0"/>
              </a:spcBef>
              <a:spcAft>
                <a:spcPts val="0"/>
              </a:spcAft>
              <a:buNone/>
              <a:defRPr sz="1100" b="0" i="0" u="none" strike="noStrike" cap="none">
                <a:solidFill>
                  <a:srgbClr val="FFFFFF"/>
                </a:solidFill>
                <a:latin typeface="Gill Sans"/>
                <a:ea typeface="Gill Sans"/>
                <a:cs typeface="Gill Sans"/>
                <a:sym typeface="Gill Sans"/>
              </a:defRPr>
            </a:lvl8pPr>
            <a:lvl9pPr marL="0" lvl="8" indent="0" algn="ctr">
              <a:spcBef>
                <a:spcPts val="0"/>
              </a:spcBef>
              <a:spcAft>
                <a:spcPts val="0"/>
              </a:spcAft>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24"/>
          <p:cNvSpPr txBox="1">
            <a:spLocks noGrp="1"/>
          </p:cNvSpPr>
          <p:nvPr>
            <p:ph type="body" idx="1"/>
          </p:nvPr>
        </p:nvSpPr>
        <p:spPr>
          <a:xfrm>
            <a:off x="1102239" y="2313434"/>
            <a:ext cx="3288024" cy="704087"/>
          </a:xfrm>
          <a:prstGeom prst="rect">
            <a:avLst/>
          </a:prstGeom>
          <a:noFill/>
          <a:ln>
            <a:noFill/>
          </a:ln>
        </p:spPr>
        <p:txBody>
          <a:bodyPr spcFirstLastPara="1" wrap="square" lIns="91425" tIns="45700" rIns="91425" bIns="45700" anchor="b" anchorCtr="1">
            <a:normAutofit/>
          </a:bodyPr>
          <a:lstStyle>
            <a:lvl1pPr marL="457200" lvl="0" indent="-228600" algn="ctr">
              <a:spcBef>
                <a:spcPts val="1000"/>
              </a:spcBef>
              <a:spcAft>
                <a:spcPts val="0"/>
              </a:spcAft>
              <a:buSzPts val="1900"/>
              <a:buNone/>
              <a:defRPr sz="1900" b="0" cap="none">
                <a:solidFill>
                  <a:srgbClr val="6B8890"/>
                </a:solidFill>
              </a:defRPr>
            </a:lvl1pPr>
            <a:lvl2pPr marL="914400" lvl="1" indent="-228600" algn="l">
              <a:spcBef>
                <a:spcPts val="1000"/>
              </a:spcBef>
              <a:spcAft>
                <a:spcPts val="0"/>
              </a:spcAft>
              <a:buSzPts val="1900"/>
              <a:buNone/>
              <a:defRPr sz="19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58" name="Google Shape;58;p24"/>
          <p:cNvSpPr txBox="1">
            <a:spLocks noGrp="1"/>
          </p:cNvSpPr>
          <p:nvPr>
            <p:ph type="body" idx="2"/>
          </p:nvPr>
        </p:nvSpPr>
        <p:spPr>
          <a:xfrm>
            <a:off x="1102239" y="3143250"/>
            <a:ext cx="3288024" cy="2596776"/>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59" name="Google Shape;59;p24"/>
          <p:cNvSpPr txBox="1">
            <a:spLocks noGrp="1"/>
          </p:cNvSpPr>
          <p:nvPr>
            <p:ph type="body" idx="3"/>
          </p:nvPr>
        </p:nvSpPr>
        <p:spPr>
          <a:xfrm>
            <a:off x="4753737" y="3143250"/>
            <a:ext cx="3290516" cy="2596776"/>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30200" algn="l">
              <a:spcBef>
                <a:spcPts val="1000"/>
              </a:spcBef>
              <a:spcAft>
                <a:spcPts val="0"/>
              </a:spcAft>
              <a:buSzPts val="16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60" name="Google Shape;60;p24"/>
          <p:cNvSpPr txBox="1">
            <a:spLocks noGrp="1"/>
          </p:cNvSpPr>
          <p:nvPr>
            <p:ph type="body" idx="4"/>
          </p:nvPr>
        </p:nvSpPr>
        <p:spPr>
          <a:xfrm>
            <a:off x="4753737" y="2313434"/>
            <a:ext cx="3290516" cy="704087"/>
          </a:xfrm>
          <a:prstGeom prst="rect">
            <a:avLst/>
          </a:prstGeom>
          <a:noFill/>
          <a:ln>
            <a:noFill/>
          </a:ln>
        </p:spPr>
        <p:txBody>
          <a:bodyPr spcFirstLastPara="1" wrap="square" lIns="91425" tIns="45700" rIns="91425" bIns="45700" anchor="b" anchorCtr="1">
            <a:normAutofit/>
          </a:bodyPr>
          <a:lstStyle>
            <a:lvl1pPr marL="457200" lvl="0" indent="-228600" algn="ctr">
              <a:spcBef>
                <a:spcPts val="1000"/>
              </a:spcBef>
              <a:spcAft>
                <a:spcPts val="0"/>
              </a:spcAft>
              <a:buSzPts val="1900"/>
              <a:buNone/>
              <a:defRPr sz="1900" b="0" cap="none">
                <a:solidFill>
                  <a:srgbClr val="6B8890"/>
                </a:solidFill>
              </a:defRPr>
            </a:lvl1pPr>
            <a:lvl2pPr marL="914400" lvl="1" indent="-228600" algn="l">
              <a:spcBef>
                <a:spcPts val="1000"/>
              </a:spcBef>
              <a:spcAft>
                <a:spcPts val="0"/>
              </a:spcAft>
              <a:buSzPts val="1900"/>
              <a:buNone/>
              <a:defRPr sz="19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61" name="Google Shape;61;p24"/>
          <p:cNvSpPr txBox="1">
            <a:spLocks noGrp="1"/>
          </p:cNvSpPr>
          <p:nvPr>
            <p:ph type="title"/>
          </p:nvPr>
        </p:nvSpPr>
        <p:spPr>
          <a:xfrm>
            <a:off x="1606550" y="965200"/>
            <a:ext cx="5937250" cy="118745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62" name="Google Shape;62;p24"/>
          <p:cNvSpPr txBox="1">
            <a:spLocks noGrp="1"/>
          </p:cNvSpPr>
          <p:nvPr>
            <p:ph type="dt" idx="10"/>
          </p:nvPr>
        </p:nvSpPr>
        <p:spPr>
          <a:xfrm>
            <a:off x="5978525" y="6238875"/>
            <a:ext cx="2065338" cy="3238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1101725" y="6235700"/>
            <a:ext cx="4557713" cy="3206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4"/>
          <p:cNvSpPr>
            <a:spLocks noGrp="1"/>
          </p:cNvSpPr>
          <p:nvPr>
            <p:ph type="sldNum" idx="12"/>
          </p:nvPr>
        </p:nvSpPr>
        <p:spPr>
          <a:xfrm>
            <a:off x="8240713" y="6218238"/>
            <a:ext cx="365125" cy="365125"/>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spcAft>
                <a:spcPts val="0"/>
              </a:spcAft>
              <a:buNone/>
              <a:defRPr sz="1100" b="0" i="0" u="none" strike="noStrike" cap="none">
                <a:solidFill>
                  <a:srgbClr val="FFFFFF"/>
                </a:solidFill>
                <a:latin typeface="Gill Sans"/>
                <a:ea typeface="Gill Sans"/>
                <a:cs typeface="Gill Sans"/>
                <a:sym typeface="Gill Sans"/>
              </a:defRPr>
            </a:lvl1pPr>
            <a:lvl2pPr marL="0" lvl="1" indent="0" algn="ctr">
              <a:spcBef>
                <a:spcPts val="0"/>
              </a:spcBef>
              <a:spcAft>
                <a:spcPts val="0"/>
              </a:spcAft>
              <a:buNone/>
              <a:defRPr sz="1100" b="0" i="0" u="none" strike="noStrike" cap="none">
                <a:solidFill>
                  <a:srgbClr val="FFFFFF"/>
                </a:solidFill>
                <a:latin typeface="Gill Sans"/>
                <a:ea typeface="Gill Sans"/>
                <a:cs typeface="Gill Sans"/>
                <a:sym typeface="Gill Sans"/>
              </a:defRPr>
            </a:lvl2pPr>
            <a:lvl3pPr marL="0" lvl="2" indent="0" algn="ctr">
              <a:spcBef>
                <a:spcPts val="0"/>
              </a:spcBef>
              <a:spcAft>
                <a:spcPts val="0"/>
              </a:spcAft>
              <a:buNone/>
              <a:defRPr sz="1100" b="0" i="0" u="none" strike="noStrike" cap="none">
                <a:solidFill>
                  <a:srgbClr val="FFFFFF"/>
                </a:solidFill>
                <a:latin typeface="Gill Sans"/>
                <a:ea typeface="Gill Sans"/>
                <a:cs typeface="Gill Sans"/>
                <a:sym typeface="Gill Sans"/>
              </a:defRPr>
            </a:lvl3pPr>
            <a:lvl4pPr marL="0" lvl="3" indent="0" algn="ctr">
              <a:spcBef>
                <a:spcPts val="0"/>
              </a:spcBef>
              <a:spcAft>
                <a:spcPts val="0"/>
              </a:spcAft>
              <a:buNone/>
              <a:defRPr sz="1100" b="0" i="0" u="none" strike="noStrike" cap="none">
                <a:solidFill>
                  <a:srgbClr val="FFFFFF"/>
                </a:solidFill>
                <a:latin typeface="Gill Sans"/>
                <a:ea typeface="Gill Sans"/>
                <a:cs typeface="Gill Sans"/>
                <a:sym typeface="Gill Sans"/>
              </a:defRPr>
            </a:lvl4pPr>
            <a:lvl5pPr marL="0" lvl="4" indent="0" algn="ctr">
              <a:spcBef>
                <a:spcPts val="0"/>
              </a:spcBef>
              <a:spcAft>
                <a:spcPts val="0"/>
              </a:spcAft>
              <a:buNone/>
              <a:defRPr sz="1100" b="0" i="0" u="none" strike="noStrike" cap="none">
                <a:solidFill>
                  <a:srgbClr val="FFFFFF"/>
                </a:solidFill>
                <a:latin typeface="Gill Sans"/>
                <a:ea typeface="Gill Sans"/>
                <a:cs typeface="Gill Sans"/>
                <a:sym typeface="Gill Sans"/>
              </a:defRPr>
            </a:lvl5pPr>
            <a:lvl6pPr marL="0" lvl="5" indent="0" algn="ctr">
              <a:spcBef>
                <a:spcPts val="0"/>
              </a:spcBef>
              <a:spcAft>
                <a:spcPts val="0"/>
              </a:spcAft>
              <a:buNone/>
              <a:defRPr sz="1100" b="0" i="0" u="none" strike="noStrike" cap="none">
                <a:solidFill>
                  <a:srgbClr val="FFFFFF"/>
                </a:solidFill>
                <a:latin typeface="Gill Sans"/>
                <a:ea typeface="Gill Sans"/>
                <a:cs typeface="Gill Sans"/>
                <a:sym typeface="Gill Sans"/>
              </a:defRPr>
            </a:lvl6pPr>
            <a:lvl7pPr marL="0" lvl="6" indent="0" algn="ctr">
              <a:spcBef>
                <a:spcPts val="0"/>
              </a:spcBef>
              <a:spcAft>
                <a:spcPts val="0"/>
              </a:spcAft>
              <a:buNone/>
              <a:defRPr sz="1100" b="0" i="0" u="none" strike="noStrike" cap="none">
                <a:solidFill>
                  <a:srgbClr val="FFFFFF"/>
                </a:solidFill>
                <a:latin typeface="Gill Sans"/>
                <a:ea typeface="Gill Sans"/>
                <a:cs typeface="Gill Sans"/>
                <a:sym typeface="Gill Sans"/>
              </a:defRPr>
            </a:lvl7pPr>
            <a:lvl8pPr marL="0" lvl="7" indent="0" algn="ctr">
              <a:spcBef>
                <a:spcPts val="0"/>
              </a:spcBef>
              <a:spcAft>
                <a:spcPts val="0"/>
              </a:spcAft>
              <a:buNone/>
              <a:defRPr sz="1100" b="0" i="0" u="none" strike="noStrike" cap="none">
                <a:solidFill>
                  <a:srgbClr val="FFFFFF"/>
                </a:solidFill>
                <a:latin typeface="Gill Sans"/>
                <a:ea typeface="Gill Sans"/>
                <a:cs typeface="Gill Sans"/>
                <a:sym typeface="Gill Sans"/>
              </a:defRPr>
            </a:lvl8pPr>
            <a:lvl9pPr marL="0" lvl="8" indent="0" algn="ctr">
              <a:spcBef>
                <a:spcPts val="0"/>
              </a:spcBef>
              <a:spcAft>
                <a:spcPts val="0"/>
              </a:spcAft>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1606550" y="965200"/>
            <a:ext cx="5937250" cy="118745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67" name="Google Shape;67;p25"/>
          <p:cNvSpPr txBox="1">
            <a:spLocks noGrp="1"/>
          </p:cNvSpPr>
          <p:nvPr>
            <p:ph type="dt" idx="10"/>
          </p:nvPr>
        </p:nvSpPr>
        <p:spPr>
          <a:xfrm>
            <a:off x="5978525" y="6238875"/>
            <a:ext cx="2065338" cy="3238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5"/>
          <p:cNvSpPr txBox="1">
            <a:spLocks noGrp="1"/>
          </p:cNvSpPr>
          <p:nvPr>
            <p:ph type="ftr" idx="11"/>
          </p:nvPr>
        </p:nvSpPr>
        <p:spPr>
          <a:xfrm>
            <a:off x="1101725" y="6235700"/>
            <a:ext cx="4557713" cy="3206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5"/>
          <p:cNvSpPr>
            <a:spLocks noGrp="1"/>
          </p:cNvSpPr>
          <p:nvPr>
            <p:ph type="sldNum" idx="12"/>
          </p:nvPr>
        </p:nvSpPr>
        <p:spPr>
          <a:xfrm>
            <a:off x="8240713" y="6218238"/>
            <a:ext cx="365125" cy="365125"/>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spcAft>
                <a:spcPts val="0"/>
              </a:spcAft>
              <a:buNone/>
              <a:defRPr sz="1100" b="0" i="0" u="none" strike="noStrike" cap="none">
                <a:solidFill>
                  <a:srgbClr val="FFFFFF"/>
                </a:solidFill>
                <a:latin typeface="Gill Sans"/>
                <a:ea typeface="Gill Sans"/>
                <a:cs typeface="Gill Sans"/>
                <a:sym typeface="Gill Sans"/>
              </a:defRPr>
            </a:lvl1pPr>
            <a:lvl2pPr marL="0" lvl="1" indent="0" algn="ctr">
              <a:spcBef>
                <a:spcPts val="0"/>
              </a:spcBef>
              <a:spcAft>
                <a:spcPts val="0"/>
              </a:spcAft>
              <a:buNone/>
              <a:defRPr sz="1100" b="0" i="0" u="none" strike="noStrike" cap="none">
                <a:solidFill>
                  <a:srgbClr val="FFFFFF"/>
                </a:solidFill>
                <a:latin typeface="Gill Sans"/>
                <a:ea typeface="Gill Sans"/>
                <a:cs typeface="Gill Sans"/>
                <a:sym typeface="Gill Sans"/>
              </a:defRPr>
            </a:lvl2pPr>
            <a:lvl3pPr marL="0" lvl="2" indent="0" algn="ctr">
              <a:spcBef>
                <a:spcPts val="0"/>
              </a:spcBef>
              <a:spcAft>
                <a:spcPts val="0"/>
              </a:spcAft>
              <a:buNone/>
              <a:defRPr sz="1100" b="0" i="0" u="none" strike="noStrike" cap="none">
                <a:solidFill>
                  <a:srgbClr val="FFFFFF"/>
                </a:solidFill>
                <a:latin typeface="Gill Sans"/>
                <a:ea typeface="Gill Sans"/>
                <a:cs typeface="Gill Sans"/>
                <a:sym typeface="Gill Sans"/>
              </a:defRPr>
            </a:lvl3pPr>
            <a:lvl4pPr marL="0" lvl="3" indent="0" algn="ctr">
              <a:spcBef>
                <a:spcPts val="0"/>
              </a:spcBef>
              <a:spcAft>
                <a:spcPts val="0"/>
              </a:spcAft>
              <a:buNone/>
              <a:defRPr sz="1100" b="0" i="0" u="none" strike="noStrike" cap="none">
                <a:solidFill>
                  <a:srgbClr val="FFFFFF"/>
                </a:solidFill>
                <a:latin typeface="Gill Sans"/>
                <a:ea typeface="Gill Sans"/>
                <a:cs typeface="Gill Sans"/>
                <a:sym typeface="Gill Sans"/>
              </a:defRPr>
            </a:lvl4pPr>
            <a:lvl5pPr marL="0" lvl="4" indent="0" algn="ctr">
              <a:spcBef>
                <a:spcPts val="0"/>
              </a:spcBef>
              <a:spcAft>
                <a:spcPts val="0"/>
              </a:spcAft>
              <a:buNone/>
              <a:defRPr sz="1100" b="0" i="0" u="none" strike="noStrike" cap="none">
                <a:solidFill>
                  <a:srgbClr val="FFFFFF"/>
                </a:solidFill>
                <a:latin typeface="Gill Sans"/>
                <a:ea typeface="Gill Sans"/>
                <a:cs typeface="Gill Sans"/>
                <a:sym typeface="Gill Sans"/>
              </a:defRPr>
            </a:lvl5pPr>
            <a:lvl6pPr marL="0" lvl="5" indent="0" algn="ctr">
              <a:spcBef>
                <a:spcPts val="0"/>
              </a:spcBef>
              <a:spcAft>
                <a:spcPts val="0"/>
              </a:spcAft>
              <a:buNone/>
              <a:defRPr sz="1100" b="0" i="0" u="none" strike="noStrike" cap="none">
                <a:solidFill>
                  <a:srgbClr val="FFFFFF"/>
                </a:solidFill>
                <a:latin typeface="Gill Sans"/>
                <a:ea typeface="Gill Sans"/>
                <a:cs typeface="Gill Sans"/>
                <a:sym typeface="Gill Sans"/>
              </a:defRPr>
            </a:lvl6pPr>
            <a:lvl7pPr marL="0" lvl="6" indent="0" algn="ctr">
              <a:spcBef>
                <a:spcPts val="0"/>
              </a:spcBef>
              <a:spcAft>
                <a:spcPts val="0"/>
              </a:spcAft>
              <a:buNone/>
              <a:defRPr sz="1100" b="0" i="0" u="none" strike="noStrike" cap="none">
                <a:solidFill>
                  <a:srgbClr val="FFFFFF"/>
                </a:solidFill>
                <a:latin typeface="Gill Sans"/>
                <a:ea typeface="Gill Sans"/>
                <a:cs typeface="Gill Sans"/>
                <a:sym typeface="Gill Sans"/>
              </a:defRPr>
            </a:lvl7pPr>
            <a:lvl8pPr marL="0" lvl="7" indent="0" algn="ctr">
              <a:spcBef>
                <a:spcPts val="0"/>
              </a:spcBef>
              <a:spcAft>
                <a:spcPts val="0"/>
              </a:spcAft>
              <a:buNone/>
              <a:defRPr sz="1100" b="0" i="0" u="none" strike="noStrike" cap="none">
                <a:solidFill>
                  <a:srgbClr val="FFFFFF"/>
                </a:solidFill>
                <a:latin typeface="Gill Sans"/>
                <a:ea typeface="Gill Sans"/>
                <a:cs typeface="Gill Sans"/>
                <a:sym typeface="Gill Sans"/>
              </a:defRPr>
            </a:lvl8pPr>
            <a:lvl9pPr marL="0" lvl="8" indent="0" algn="ctr">
              <a:spcBef>
                <a:spcPts val="0"/>
              </a:spcBef>
              <a:spcAft>
                <a:spcPts val="0"/>
              </a:spcAft>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26"/>
          <p:cNvSpPr/>
          <p:nvPr/>
        </p:nvSpPr>
        <p:spPr>
          <a:xfrm>
            <a:off x="0" y="0"/>
            <a:ext cx="45720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6"/>
          <p:cNvSpPr txBox="1">
            <a:spLocks noGrp="1"/>
          </p:cNvSpPr>
          <p:nvPr>
            <p:ph type="title"/>
          </p:nvPr>
        </p:nvSpPr>
        <p:spPr>
          <a:xfrm>
            <a:off x="640703" y="2243829"/>
            <a:ext cx="3290594" cy="1141497"/>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rmAutofit/>
          </a:bodyPr>
          <a:lstStyle>
            <a:lvl1pPr lvl="0" algn="ctr">
              <a:lnSpc>
                <a:spcPct val="90000"/>
              </a:lnSpc>
              <a:spcBef>
                <a:spcPts val="0"/>
              </a:spcBef>
              <a:spcAft>
                <a:spcPts val="0"/>
              </a:spcAft>
              <a:buSzPts val="1400"/>
              <a:buNone/>
              <a:defRPr sz="2100">
                <a:solidFill>
                  <a:srgbClr val="262626"/>
                </a:solidFill>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73" name="Google Shape;73;p26"/>
          <p:cNvSpPr txBox="1">
            <a:spLocks noGrp="1"/>
          </p:cNvSpPr>
          <p:nvPr>
            <p:ph type="body" idx="1"/>
          </p:nvPr>
        </p:nvSpPr>
        <p:spPr>
          <a:xfrm>
            <a:off x="5052060" y="804672"/>
            <a:ext cx="3611880" cy="5248656"/>
          </a:xfrm>
          <a:prstGeom prst="rect">
            <a:avLst/>
          </a:prstGeom>
          <a:noFill/>
          <a:ln>
            <a:noFill/>
          </a:ln>
        </p:spPr>
        <p:txBody>
          <a:bodyPr spcFirstLastPara="1" wrap="square" lIns="91425" tIns="45700" rIns="91425" bIns="45700" anchor="t" anchorCtr="0">
            <a:normAutofit/>
          </a:bodyPr>
          <a:lstStyle>
            <a:lvl1pPr marL="457200" lvl="0" indent="-349250" algn="l">
              <a:spcBef>
                <a:spcPts val="1000"/>
              </a:spcBef>
              <a:spcAft>
                <a:spcPts val="0"/>
              </a:spcAft>
              <a:buSzPts val="1900"/>
              <a:buChar char="•"/>
              <a:defRPr sz="1900">
                <a:solidFill>
                  <a:schemeClr val="dk1"/>
                </a:solidFill>
              </a:defRPr>
            </a:lvl1pPr>
            <a:lvl2pPr marL="914400" lvl="1" indent="-330200" algn="l">
              <a:spcBef>
                <a:spcPts val="1000"/>
              </a:spcBef>
              <a:spcAft>
                <a:spcPts val="0"/>
              </a:spcAft>
              <a:buSzPts val="1600"/>
              <a:buChar char="•"/>
              <a:defRPr sz="1600">
                <a:solidFill>
                  <a:schemeClr val="dk1"/>
                </a:solidFill>
              </a:defRPr>
            </a:lvl2pPr>
            <a:lvl3pPr marL="1371600" lvl="2" indent="-330200" algn="l">
              <a:spcBef>
                <a:spcPts val="1000"/>
              </a:spcBef>
              <a:spcAft>
                <a:spcPts val="0"/>
              </a:spcAft>
              <a:buSzPts val="1600"/>
              <a:buChar char="•"/>
              <a:defRPr sz="1600">
                <a:solidFill>
                  <a:schemeClr val="dk1"/>
                </a:solidFill>
              </a:defRPr>
            </a:lvl3pPr>
            <a:lvl4pPr marL="1828800" lvl="3" indent="-330200" algn="l">
              <a:spcBef>
                <a:spcPts val="1000"/>
              </a:spcBef>
              <a:spcAft>
                <a:spcPts val="0"/>
              </a:spcAft>
              <a:buSzPts val="1600"/>
              <a:buChar char="•"/>
              <a:defRPr sz="1600">
                <a:solidFill>
                  <a:schemeClr val="dk1"/>
                </a:solidFill>
              </a:defRPr>
            </a:lvl4pPr>
            <a:lvl5pPr marL="2286000" lvl="4" indent="-330200" algn="l">
              <a:spcBef>
                <a:spcPts val="1000"/>
              </a:spcBef>
              <a:spcAft>
                <a:spcPts val="0"/>
              </a:spcAft>
              <a:buSzPts val="1600"/>
              <a:buChar char="•"/>
              <a:defRPr sz="1600">
                <a:solidFill>
                  <a:schemeClr val="dk1"/>
                </a:solidFill>
              </a:defRPr>
            </a:lvl5pPr>
            <a:lvl6pPr marL="2743200" lvl="5" indent="-330200" algn="l">
              <a:lnSpc>
                <a:spcPct val="100000"/>
              </a:lnSpc>
              <a:spcBef>
                <a:spcPts val="1000"/>
              </a:spcBef>
              <a:spcAft>
                <a:spcPts val="0"/>
              </a:spcAft>
              <a:buSzPts val="1600"/>
              <a:buChar char="•"/>
              <a:defRPr sz="1600"/>
            </a:lvl6pPr>
            <a:lvl7pPr marL="3200400" lvl="6" indent="-330200" algn="l">
              <a:lnSpc>
                <a:spcPct val="100000"/>
              </a:lnSpc>
              <a:spcBef>
                <a:spcPts val="1000"/>
              </a:spcBef>
              <a:spcAft>
                <a:spcPts val="0"/>
              </a:spcAft>
              <a:buSzPts val="1600"/>
              <a:buChar char="•"/>
              <a:defRPr sz="1600"/>
            </a:lvl7pPr>
            <a:lvl8pPr marL="3657600" lvl="7" indent="-330200" algn="l">
              <a:lnSpc>
                <a:spcPct val="100000"/>
              </a:lnSpc>
              <a:spcBef>
                <a:spcPts val="1000"/>
              </a:spcBef>
              <a:spcAft>
                <a:spcPts val="0"/>
              </a:spcAft>
              <a:buSzPts val="1600"/>
              <a:buChar char="•"/>
              <a:defRPr sz="1600"/>
            </a:lvl8pPr>
            <a:lvl9pPr marL="4114800" lvl="8" indent="-330200" algn="l">
              <a:lnSpc>
                <a:spcPct val="100000"/>
              </a:lnSpc>
              <a:spcBef>
                <a:spcPts val="1000"/>
              </a:spcBef>
              <a:spcAft>
                <a:spcPts val="0"/>
              </a:spcAft>
              <a:buSzPts val="1600"/>
              <a:buChar char="•"/>
              <a:defRPr sz="1600"/>
            </a:lvl9pPr>
          </a:lstStyle>
          <a:p>
            <a:endParaRPr/>
          </a:p>
        </p:txBody>
      </p:sp>
      <p:sp>
        <p:nvSpPr>
          <p:cNvPr id="74" name="Google Shape;74;p26"/>
          <p:cNvSpPr txBox="1">
            <a:spLocks noGrp="1"/>
          </p:cNvSpPr>
          <p:nvPr>
            <p:ph type="body" idx="2"/>
          </p:nvPr>
        </p:nvSpPr>
        <p:spPr>
          <a:xfrm>
            <a:off x="862965" y="3549918"/>
            <a:ext cx="2846070" cy="2194036"/>
          </a:xfrm>
          <a:prstGeom prst="rect">
            <a:avLst/>
          </a:prstGeom>
          <a:noFill/>
          <a:ln>
            <a:noFill/>
          </a:ln>
        </p:spPr>
        <p:txBody>
          <a:bodyPr spcFirstLastPara="1" wrap="square" lIns="91425" tIns="45700" rIns="91425" bIns="45700" anchor="t" anchorCtr="1">
            <a:normAutofit/>
          </a:bodyPr>
          <a:lstStyle>
            <a:lvl1pPr marL="457200" lvl="0" indent="-228600" algn="ctr">
              <a:spcBef>
                <a:spcPts val="1000"/>
              </a:spcBef>
              <a:spcAft>
                <a:spcPts val="0"/>
              </a:spcAft>
              <a:buSzPts val="1500"/>
              <a:buNone/>
              <a:defRPr sz="1500">
                <a:solidFill>
                  <a:srgbClr val="FFFFFF"/>
                </a:solidFill>
              </a:defRPr>
            </a:lvl1pPr>
            <a:lvl2pPr marL="914400" lvl="1" indent="-228600" algn="l">
              <a:spcBef>
                <a:spcPts val="1000"/>
              </a:spcBef>
              <a:spcAft>
                <a:spcPts val="0"/>
              </a:spcAft>
              <a:buSzPts val="1400"/>
              <a:buNone/>
              <a:defRPr sz="1400"/>
            </a:lvl2pPr>
            <a:lvl3pPr marL="1371600" lvl="2" indent="-228600" algn="l">
              <a:spcBef>
                <a:spcPts val="1000"/>
              </a:spcBef>
              <a:spcAft>
                <a:spcPts val="0"/>
              </a:spcAft>
              <a:buSzPts val="1200"/>
              <a:buNone/>
              <a:defRPr sz="1200"/>
            </a:lvl3pPr>
            <a:lvl4pPr marL="1828800" lvl="3" indent="-228600" algn="l">
              <a:spcBef>
                <a:spcPts val="1000"/>
              </a:spcBef>
              <a:spcAft>
                <a:spcPts val="0"/>
              </a:spcAft>
              <a:buSzPts val="1000"/>
              <a:buNone/>
              <a:defRPr sz="1000"/>
            </a:lvl4pPr>
            <a:lvl5pPr marL="2286000" lvl="4" indent="-228600" algn="l">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75" name="Google Shape;75;p26"/>
          <p:cNvSpPr txBox="1">
            <a:spLocks noGrp="1"/>
          </p:cNvSpPr>
          <p:nvPr>
            <p:ph type="dt" idx="10"/>
          </p:nvPr>
        </p:nvSpPr>
        <p:spPr>
          <a:xfrm>
            <a:off x="5978525" y="6238875"/>
            <a:ext cx="2065338" cy="3238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641350" y="6235700"/>
            <a:ext cx="3805238" cy="32067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6"/>
          <p:cNvSpPr>
            <a:spLocks noGrp="1"/>
          </p:cNvSpPr>
          <p:nvPr>
            <p:ph type="sldNum" idx="12"/>
          </p:nvPr>
        </p:nvSpPr>
        <p:spPr>
          <a:xfrm>
            <a:off x="8240713" y="6218238"/>
            <a:ext cx="365125" cy="365125"/>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spcAft>
                <a:spcPts val="0"/>
              </a:spcAft>
              <a:buNone/>
              <a:defRPr sz="1100" b="0" i="0" u="none" strike="noStrike" cap="none">
                <a:solidFill>
                  <a:srgbClr val="FFFFFF"/>
                </a:solidFill>
                <a:latin typeface="Gill Sans"/>
                <a:ea typeface="Gill Sans"/>
                <a:cs typeface="Gill Sans"/>
                <a:sym typeface="Gill Sans"/>
              </a:defRPr>
            </a:lvl1pPr>
            <a:lvl2pPr marL="0" lvl="1" indent="0" algn="ctr">
              <a:spcBef>
                <a:spcPts val="0"/>
              </a:spcBef>
              <a:spcAft>
                <a:spcPts val="0"/>
              </a:spcAft>
              <a:buNone/>
              <a:defRPr sz="1100" b="0" i="0" u="none" strike="noStrike" cap="none">
                <a:solidFill>
                  <a:srgbClr val="FFFFFF"/>
                </a:solidFill>
                <a:latin typeface="Gill Sans"/>
                <a:ea typeface="Gill Sans"/>
                <a:cs typeface="Gill Sans"/>
                <a:sym typeface="Gill Sans"/>
              </a:defRPr>
            </a:lvl2pPr>
            <a:lvl3pPr marL="0" lvl="2" indent="0" algn="ctr">
              <a:spcBef>
                <a:spcPts val="0"/>
              </a:spcBef>
              <a:spcAft>
                <a:spcPts val="0"/>
              </a:spcAft>
              <a:buNone/>
              <a:defRPr sz="1100" b="0" i="0" u="none" strike="noStrike" cap="none">
                <a:solidFill>
                  <a:srgbClr val="FFFFFF"/>
                </a:solidFill>
                <a:latin typeface="Gill Sans"/>
                <a:ea typeface="Gill Sans"/>
                <a:cs typeface="Gill Sans"/>
                <a:sym typeface="Gill Sans"/>
              </a:defRPr>
            </a:lvl3pPr>
            <a:lvl4pPr marL="0" lvl="3" indent="0" algn="ctr">
              <a:spcBef>
                <a:spcPts val="0"/>
              </a:spcBef>
              <a:spcAft>
                <a:spcPts val="0"/>
              </a:spcAft>
              <a:buNone/>
              <a:defRPr sz="1100" b="0" i="0" u="none" strike="noStrike" cap="none">
                <a:solidFill>
                  <a:srgbClr val="FFFFFF"/>
                </a:solidFill>
                <a:latin typeface="Gill Sans"/>
                <a:ea typeface="Gill Sans"/>
                <a:cs typeface="Gill Sans"/>
                <a:sym typeface="Gill Sans"/>
              </a:defRPr>
            </a:lvl4pPr>
            <a:lvl5pPr marL="0" lvl="4" indent="0" algn="ctr">
              <a:spcBef>
                <a:spcPts val="0"/>
              </a:spcBef>
              <a:spcAft>
                <a:spcPts val="0"/>
              </a:spcAft>
              <a:buNone/>
              <a:defRPr sz="1100" b="0" i="0" u="none" strike="noStrike" cap="none">
                <a:solidFill>
                  <a:srgbClr val="FFFFFF"/>
                </a:solidFill>
                <a:latin typeface="Gill Sans"/>
                <a:ea typeface="Gill Sans"/>
                <a:cs typeface="Gill Sans"/>
                <a:sym typeface="Gill Sans"/>
              </a:defRPr>
            </a:lvl5pPr>
            <a:lvl6pPr marL="0" lvl="5" indent="0" algn="ctr">
              <a:spcBef>
                <a:spcPts val="0"/>
              </a:spcBef>
              <a:spcAft>
                <a:spcPts val="0"/>
              </a:spcAft>
              <a:buNone/>
              <a:defRPr sz="1100" b="0" i="0" u="none" strike="noStrike" cap="none">
                <a:solidFill>
                  <a:srgbClr val="FFFFFF"/>
                </a:solidFill>
                <a:latin typeface="Gill Sans"/>
                <a:ea typeface="Gill Sans"/>
                <a:cs typeface="Gill Sans"/>
                <a:sym typeface="Gill Sans"/>
              </a:defRPr>
            </a:lvl6pPr>
            <a:lvl7pPr marL="0" lvl="6" indent="0" algn="ctr">
              <a:spcBef>
                <a:spcPts val="0"/>
              </a:spcBef>
              <a:spcAft>
                <a:spcPts val="0"/>
              </a:spcAft>
              <a:buNone/>
              <a:defRPr sz="1100" b="0" i="0" u="none" strike="noStrike" cap="none">
                <a:solidFill>
                  <a:srgbClr val="FFFFFF"/>
                </a:solidFill>
                <a:latin typeface="Gill Sans"/>
                <a:ea typeface="Gill Sans"/>
                <a:cs typeface="Gill Sans"/>
                <a:sym typeface="Gill Sans"/>
              </a:defRPr>
            </a:lvl7pPr>
            <a:lvl8pPr marL="0" lvl="7" indent="0" algn="ctr">
              <a:spcBef>
                <a:spcPts val="0"/>
              </a:spcBef>
              <a:spcAft>
                <a:spcPts val="0"/>
              </a:spcAft>
              <a:buNone/>
              <a:defRPr sz="1100" b="0" i="0" u="none" strike="noStrike" cap="none">
                <a:solidFill>
                  <a:srgbClr val="FFFFFF"/>
                </a:solidFill>
                <a:latin typeface="Gill Sans"/>
                <a:ea typeface="Gill Sans"/>
                <a:cs typeface="Gill Sans"/>
                <a:sym typeface="Gill Sans"/>
              </a:defRPr>
            </a:lvl8pPr>
            <a:lvl9pPr marL="0" lvl="8" indent="0" algn="ctr">
              <a:spcBef>
                <a:spcPts val="0"/>
              </a:spcBef>
              <a:spcAft>
                <a:spcPts val="0"/>
              </a:spcAft>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1606550" y="965200"/>
            <a:ext cx="5937250" cy="118745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SzPts val="1400"/>
              <a:buNone/>
              <a:defRPr sz="2600" b="0" i="0" u="none" strike="noStrike" cap="none">
                <a:solidFill>
                  <a:srgbClr val="262626"/>
                </a:solidFill>
                <a:latin typeface="Gill Sans"/>
                <a:ea typeface="Gill Sans"/>
                <a:cs typeface="Gill Sans"/>
                <a:sym typeface="Gill Sans"/>
              </a:defRPr>
            </a:lvl1pPr>
            <a:lvl2pPr marR="0" lvl="1" algn="ctr" rtl="0">
              <a:lnSpc>
                <a:spcPct val="90000"/>
              </a:lnSpc>
              <a:spcBef>
                <a:spcPts val="0"/>
              </a:spcBef>
              <a:spcAft>
                <a:spcPts val="0"/>
              </a:spcAft>
              <a:buSzPts val="1400"/>
              <a:buNone/>
              <a:defRPr sz="2600" b="0" i="0" u="none" strike="noStrike" cap="none">
                <a:solidFill>
                  <a:srgbClr val="262626"/>
                </a:solidFill>
                <a:latin typeface="Gill Sans"/>
                <a:ea typeface="Gill Sans"/>
                <a:cs typeface="Gill Sans"/>
                <a:sym typeface="Gill Sans"/>
              </a:defRPr>
            </a:lvl2pPr>
            <a:lvl3pPr marR="0" lvl="2" algn="ctr" rtl="0">
              <a:lnSpc>
                <a:spcPct val="90000"/>
              </a:lnSpc>
              <a:spcBef>
                <a:spcPts val="0"/>
              </a:spcBef>
              <a:spcAft>
                <a:spcPts val="0"/>
              </a:spcAft>
              <a:buSzPts val="1400"/>
              <a:buNone/>
              <a:defRPr sz="2600" b="0" i="0" u="none" strike="noStrike" cap="none">
                <a:solidFill>
                  <a:srgbClr val="262626"/>
                </a:solidFill>
                <a:latin typeface="Gill Sans"/>
                <a:ea typeface="Gill Sans"/>
                <a:cs typeface="Gill Sans"/>
                <a:sym typeface="Gill Sans"/>
              </a:defRPr>
            </a:lvl3pPr>
            <a:lvl4pPr marR="0" lvl="3" algn="ctr" rtl="0">
              <a:lnSpc>
                <a:spcPct val="90000"/>
              </a:lnSpc>
              <a:spcBef>
                <a:spcPts val="0"/>
              </a:spcBef>
              <a:spcAft>
                <a:spcPts val="0"/>
              </a:spcAft>
              <a:buSzPts val="1400"/>
              <a:buNone/>
              <a:defRPr sz="2600" b="0" i="0" u="none" strike="noStrike" cap="none">
                <a:solidFill>
                  <a:srgbClr val="262626"/>
                </a:solidFill>
                <a:latin typeface="Gill Sans"/>
                <a:ea typeface="Gill Sans"/>
                <a:cs typeface="Gill Sans"/>
                <a:sym typeface="Gill Sans"/>
              </a:defRPr>
            </a:lvl4pPr>
            <a:lvl5pPr marR="0" lvl="4" algn="ctr" rtl="0">
              <a:lnSpc>
                <a:spcPct val="90000"/>
              </a:lnSpc>
              <a:spcBef>
                <a:spcPts val="0"/>
              </a:spcBef>
              <a:spcAft>
                <a:spcPts val="0"/>
              </a:spcAft>
              <a:buSzPts val="1400"/>
              <a:buNone/>
              <a:defRPr sz="2600" b="0" i="0" u="none" strike="noStrike" cap="none">
                <a:solidFill>
                  <a:srgbClr val="262626"/>
                </a:solidFill>
                <a:latin typeface="Gill Sans"/>
                <a:ea typeface="Gill Sans"/>
                <a:cs typeface="Gill Sans"/>
                <a:sym typeface="Gill Sans"/>
              </a:defRPr>
            </a:lvl5pPr>
            <a:lvl6pPr marR="0" lvl="5" algn="ctr" rtl="0">
              <a:lnSpc>
                <a:spcPct val="90000"/>
              </a:lnSpc>
              <a:spcBef>
                <a:spcPts val="0"/>
              </a:spcBef>
              <a:spcAft>
                <a:spcPts val="0"/>
              </a:spcAft>
              <a:buSzPts val="1400"/>
              <a:buNone/>
              <a:defRPr sz="2600" b="0" i="0" u="none" strike="noStrike" cap="none">
                <a:solidFill>
                  <a:srgbClr val="262626"/>
                </a:solidFill>
                <a:latin typeface="Gill Sans"/>
                <a:ea typeface="Gill Sans"/>
                <a:cs typeface="Gill Sans"/>
                <a:sym typeface="Gill Sans"/>
              </a:defRPr>
            </a:lvl6pPr>
            <a:lvl7pPr marR="0" lvl="6" algn="ctr" rtl="0">
              <a:lnSpc>
                <a:spcPct val="90000"/>
              </a:lnSpc>
              <a:spcBef>
                <a:spcPts val="0"/>
              </a:spcBef>
              <a:spcAft>
                <a:spcPts val="0"/>
              </a:spcAft>
              <a:buSzPts val="1400"/>
              <a:buNone/>
              <a:defRPr sz="2600" b="0" i="0" u="none" strike="noStrike" cap="none">
                <a:solidFill>
                  <a:srgbClr val="262626"/>
                </a:solidFill>
                <a:latin typeface="Gill Sans"/>
                <a:ea typeface="Gill Sans"/>
                <a:cs typeface="Gill Sans"/>
                <a:sym typeface="Gill Sans"/>
              </a:defRPr>
            </a:lvl7pPr>
            <a:lvl8pPr marR="0" lvl="7" algn="ctr" rtl="0">
              <a:lnSpc>
                <a:spcPct val="90000"/>
              </a:lnSpc>
              <a:spcBef>
                <a:spcPts val="0"/>
              </a:spcBef>
              <a:spcAft>
                <a:spcPts val="0"/>
              </a:spcAft>
              <a:buSzPts val="1400"/>
              <a:buNone/>
              <a:defRPr sz="2600" b="0" i="0" u="none" strike="noStrike" cap="none">
                <a:solidFill>
                  <a:srgbClr val="262626"/>
                </a:solidFill>
                <a:latin typeface="Gill Sans"/>
                <a:ea typeface="Gill Sans"/>
                <a:cs typeface="Gill Sans"/>
                <a:sym typeface="Gill Sans"/>
              </a:defRPr>
            </a:lvl8pPr>
            <a:lvl9pPr marR="0" lvl="8" algn="ctr" rtl="0">
              <a:lnSpc>
                <a:spcPct val="90000"/>
              </a:lnSpc>
              <a:spcBef>
                <a:spcPts val="0"/>
              </a:spcBef>
              <a:spcAft>
                <a:spcPts val="0"/>
              </a:spcAft>
              <a:buSzPts val="1400"/>
              <a:buNone/>
              <a:defRPr sz="2600" b="0" i="0" u="none" strike="noStrike" cap="none">
                <a:solidFill>
                  <a:srgbClr val="262626"/>
                </a:solidFill>
                <a:latin typeface="Gill Sans"/>
                <a:ea typeface="Gill Sans"/>
                <a:cs typeface="Gill Sans"/>
                <a:sym typeface="Gill Sans"/>
              </a:defRPr>
            </a:lvl9pPr>
          </a:lstStyle>
          <a:p>
            <a:endParaRPr/>
          </a:p>
        </p:txBody>
      </p:sp>
      <p:sp>
        <p:nvSpPr>
          <p:cNvPr id="11" name="Google Shape;11;p17"/>
          <p:cNvSpPr txBox="1">
            <a:spLocks noGrp="1"/>
          </p:cNvSpPr>
          <p:nvPr>
            <p:ph type="body" idx="1"/>
          </p:nvPr>
        </p:nvSpPr>
        <p:spPr>
          <a:xfrm>
            <a:off x="1606550" y="2638425"/>
            <a:ext cx="5937250" cy="3101975"/>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1000"/>
              </a:spcBef>
              <a:spcAft>
                <a:spcPts val="0"/>
              </a:spcAft>
              <a:buClr>
                <a:schemeClr val="accent2"/>
              </a:buClr>
              <a:buSzPts val="1800"/>
              <a:buFont typeface="Arial"/>
              <a:buChar char="•"/>
              <a:defRPr sz="1800" b="0" i="0" u="none" strike="noStrike" cap="none">
                <a:solidFill>
                  <a:srgbClr val="262626"/>
                </a:solidFill>
                <a:latin typeface="Gill Sans"/>
                <a:ea typeface="Gill Sans"/>
                <a:cs typeface="Gill Sans"/>
                <a:sym typeface="Gill Sans"/>
              </a:defRPr>
            </a:lvl1pPr>
            <a:lvl2pPr marL="914400" marR="0" lvl="1" indent="-330200" algn="l" rtl="0">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2pPr>
            <a:lvl3pPr marL="1371600" marR="0" lvl="2" indent="-330200" algn="l" rtl="0">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3pPr>
            <a:lvl4pPr marL="1828800" marR="0" lvl="3" indent="-330200" algn="l" rtl="0">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4pPr>
            <a:lvl5pPr marL="2286000" marR="0" lvl="4" indent="-330200" algn="l" rtl="0">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9pPr>
          </a:lstStyle>
          <a:p>
            <a:endParaRPr/>
          </a:p>
        </p:txBody>
      </p:sp>
      <p:sp>
        <p:nvSpPr>
          <p:cNvPr id="12" name="Google Shape;12;p17"/>
          <p:cNvSpPr txBox="1">
            <a:spLocks noGrp="1"/>
          </p:cNvSpPr>
          <p:nvPr>
            <p:ph type="dt" idx="10"/>
          </p:nvPr>
        </p:nvSpPr>
        <p:spPr>
          <a:xfrm>
            <a:off x="5978525" y="6238875"/>
            <a:ext cx="2065338" cy="32385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3" name="Google Shape;13;p17"/>
          <p:cNvSpPr txBox="1">
            <a:spLocks noGrp="1"/>
          </p:cNvSpPr>
          <p:nvPr>
            <p:ph type="ftr" idx="11"/>
          </p:nvPr>
        </p:nvSpPr>
        <p:spPr>
          <a:xfrm>
            <a:off x="1101725" y="6235700"/>
            <a:ext cx="4557713" cy="32067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4" name="Google Shape;14;p17"/>
          <p:cNvSpPr>
            <a:spLocks noGrp="1"/>
          </p:cNvSpPr>
          <p:nvPr>
            <p:ph type="sldNum" idx="12"/>
          </p:nvPr>
        </p:nvSpPr>
        <p:spPr>
          <a:xfrm>
            <a:off x="8240713" y="6218238"/>
            <a:ext cx="365125" cy="365125"/>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marR="0" lvl="0" indent="0" algn="ctr" rtl="0">
              <a:spcBef>
                <a:spcPts val="0"/>
              </a:spcBef>
              <a:spcAft>
                <a:spcPts val="0"/>
              </a:spcAft>
              <a:buNone/>
              <a:defRPr sz="1100" b="0" i="0" u="none" strike="noStrike" cap="none">
                <a:solidFill>
                  <a:srgbClr val="FFFFFF"/>
                </a:solidFill>
                <a:latin typeface="Gill Sans"/>
                <a:ea typeface="Gill Sans"/>
                <a:cs typeface="Gill Sans"/>
                <a:sym typeface="Gill Sans"/>
              </a:defRPr>
            </a:lvl1pPr>
            <a:lvl2pPr marL="0" marR="0" lvl="1" indent="0" algn="ctr" rtl="0">
              <a:spcBef>
                <a:spcPts val="0"/>
              </a:spcBef>
              <a:spcAft>
                <a:spcPts val="0"/>
              </a:spcAft>
              <a:buNone/>
              <a:defRPr sz="1100" b="0" i="0" u="none" strike="noStrike" cap="none">
                <a:solidFill>
                  <a:srgbClr val="FFFFFF"/>
                </a:solidFill>
                <a:latin typeface="Gill Sans"/>
                <a:ea typeface="Gill Sans"/>
                <a:cs typeface="Gill Sans"/>
                <a:sym typeface="Gill Sans"/>
              </a:defRPr>
            </a:lvl2pPr>
            <a:lvl3pPr marL="0" marR="0" lvl="2" indent="0" algn="ctr" rtl="0">
              <a:spcBef>
                <a:spcPts val="0"/>
              </a:spcBef>
              <a:spcAft>
                <a:spcPts val="0"/>
              </a:spcAft>
              <a:buNone/>
              <a:defRPr sz="1100" b="0" i="0" u="none" strike="noStrike" cap="none">
                <a:solidFill>
                  <a:srgbClr val="FFFFFF"/>
                </a:solidFill>
                <a:latin typeface="Gill Sans"/>
                <a:ea typeface="Gill Sans"/>
                <a:cs typeface="Gill Sans"/>
                <a:sym typeface="Gill Sans"/>
              </a:defRPr>
            </a:lvl3pPr>
            <a:lvl4pPr marL="0" marR="0" lvl="3" indent="0" algn="ctr" rtl="0">
              <a:spcBef>
                <a:spcPts val="0"/>
              </a:spcBef>
              <a:spcAft>
                <a:spcPts val="0"/>
              </a:spcAft>
              <a:buNone/>
              <a:defRPr sz="1100" b="0" i="0" u="none" strike="noStrike" cap="none">
                <a:solidFill>
                  <a:srgbClr val="FFFFFF"/>
                </a:solidFill>
                <a:latin typeface="Gill Sans"/>
                <a:ea typeface="Gill Sans"/>
                <a:cs typeface="Gill Sans"/>
                <a:sym typeface="Gill Sans"/>
              </a:defRPr>
            </a:lvl4pPr>
            <a:lvl5pPr marL="0" marR="0" lvl="4" indent="0" algn="ctr" rtl="0">
              <a:spcBef>
                <a:spcPts val="0"/>
              </a:spcBef>
              <a:spcAft>
                <a:spcPts val="0"/>
              </a:spcAft>
              <a:buNone/>
              <a:defRPr sz="1100" b="0" i="0" u="none" strike="noStrike" cap="none">
                <a:solidFill>
                  <a:srgbClr val="FFFFFF"/>
                </a:solidFill>
                <a:latin typeface="Gill Sans"/>
                <a:ea typeface="Gill Sans"/>
                <a:cs typeface="Gill Sans"/>
                <a:sym typeface="Gill Sans"/>
              </a:defRPr>
            </a:lvl5pPr>
            <a:lvl6pPr marL="0" marR="0" lvl="5" indent="0" algn="ctr" rtl="0">
              <a:spcBef>
                <a:spcPts val="0"/>
              </a:spcBef>
              <a:spcAft>
                <a:spcPts val="0"/>
              </a:spcAft>
              <a:buNone/>
              <a:defRPr sz="1100" b="0" i="0" u="none" strike="noStrike" cap="none">
                <a:solidFill>
                  <a:srgbClr val="FFFFFF"/>
                </a:solidFill>
                <a:latin typeface="Gill Sans"/>
                <a:ea typeface="Gill Sans"/>
                <a:cs typeface="Gill Sans"/>
                <a:sym typeface="Gill Sans"/>
              </a:defRPr>
            </a:lvl6pPr>
            <a:lvl7pPr marL="0" marR="0" lvl="6" indent="0" algn="ctr" rtl="0">
              <a:spcBef>
                <a:spcPts val="0"/>
              </a:spcBef>
              <a:spcAft>
                <a:spcPts val="0"/>
              </a:spcAft>
              <a:buNone/>
              <a:defRPr sz="1100" b="0" i="0" u="none" strike="noStrike" cap="none">
                <a:solidFill>
                  <a:srgbClr val="FFFFFF"/>
                </a:solidFill>
                <a:latin typeface="Gill Sans"/>
                <a:ea typeface="Gill Sans"/>
                <a:cs typeface="Gill Sans"/>
                <a:sym typeface="Gill Sans"/>
              </a:defRPr>
            </a:lvl7pPr>
            <a:lvl8pPr marL="0" marR="0" lvl="7" indent="0" algn="ctr" rtl="0">
              <a:spcBef>
                <a:spcPts val="0"/>
              </a:spcBef>
              <a:spcAft>
                <a:spcPts val="0"/>
              </a:spcAft>
              <a:buNone/>
              <a:defRPr sz="1100" b="0" i="0" u="none" strike="noStrike" cap="none">
                <a:solidFill>
                  <a:srgbClr val="FFFFFF"/>
                </a:solidFill>
                <a:latin typeface="Gill Sans"/>
                <a:ea typeface="Gill Sans"/>
                <a:cs typeface="Gill Sans"/>
                <a:sym typeface="Gill Sans"/>
              </a:defRPr>
            </a:lvl8pPr>
            <a:lvl9pPr marL="0" marR="0" lvl="8" indent="0" algn="ctr" rtl="0">
              <a:spcBef>
                <a:spcPts val="0"/>
              </a:spcBef>
              <a:spcAft>
                <a:spcPts val="0"/>
              </a:spcAft>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1606550" y="965200"/>
            <a:ext cx="5937250" cy="118745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SzPts val="1400"/>
              <a:buNone/>
              <a:defRPr sz="2600" b="0" i="0" u="none" strike="noStrike" cap="none">
                <a:solidFill>
                  <a:srgbClr val="262626"/>
                </a:solidFill>
                <a:latin typeface="Gill Sans"/>
                <a:ea typeface="Gill Sans"/>
                <a:cs typeface="Gill Sans"/>
                <a:sym typeface="Gill Sans"/>
              </a:defRPr>
            </a:lvl1pPr>
            <a:lvl2pPr marR="0" lvl="1" algn="ctr" rtl="0">
              <a:lnSpc>
                <a:spcPct val="90000"/>
              </a:lnSpc>
              <a:spcBef>
                <a:spcPts val="0"/>
              </a:spcBef>
              <a:spcAft>
                <a:spcPts val="0"/>
              </a:spcAft>
              <a:buSzPts val="1400"/>
              <a:buNone/>
              <a:defRPr sz="2600" b="0" i="0" u="none" strike="noStrike" cap="none">
                <a:solidFill>
                  <a:srgbClr val="262626"/>
                </a:solidFill>
                <a:latin typeface="Gill Sans"/>
                <a:ea typeface="Gill Sans"/>
                <a:cs typeface="Gill Sans"/>
                <a:sym typeface="Gill Sans"/>
              </a:defRPr>
            </a:lvl2pPr>
            <a:lvl3pPr marR="0" lvl="2" algn="ctr" rtl="0">
              <a:lnSpc>
                <a:spcPct val="90000"/>
              </a:lnSpc>
              <a:spcBef>
                <a:spcPts val="0"/>
              </a:spcBef>
              <a:spcAft>
                <a:spcPts val="0"/>
              </a:spcAft>
              <a:buSzPts val="1400"/>
              <a:buNone/>
              <a:defRPr sz="2600" b="0" i="0" u="none" strike="noStrike" cap="none">
                <a:solidFill>
                  <a:srgbClr val="262626"/>
                </a:solidFill>
                <a:latin typeface="Gill Sans"/>
                <a:ea typeface="Gill Sans"/>
                <a:cs typeface="Gill Sans"/>
                <a:sym typeface="Gill Sans"/>
              </a:defRPr>
            </a:lvl3pPr>
            <a:lvl4pPr marR="0" lvl="3" algn="ctr" rtl="0">
              <a:lnSpc>
                <a:spcPct val="90000"/>
              </a:lnSpc>
              <a:spcBef>
                <a:spcPts val="0"/>
              </a:spcBef>
              <a:spcAft>
                <a:spcPts val="0"/>
              </a:spcAft>
              <a:buSzPts val="1400"/>
              <a:buNone/>
              <a:defRPr sz="2600" b="0" i="0" u="none" strike="noStrike" cap="none">
                <a:solidFill>
                  <a:srgbClr val="262626"/>
                </a:solidFill>
                <a:latin typeface="Gill Sans"/>
                <a:ea typeface="Gill Sans"/>
                <a:cs typeface="Gill Sans"/>
                <a:sym typeface="Gill Sans"/>
              </a:defRPr>
            </a:lvl4pPr>
            <a:lvl5pPr marR="0" lvl="4" algn="ctr" rtl="0">
              <a:lnSpc>
                <a:spcPct val="90000"/>
              </a:lnSpc>
              <a:spcBef>
                <a:spcPts val="0"/>
              </a:spcBef>
              <a:spcAft>
                <a:spcPts val="0"/>
              </a:spcAft>
              <a:buSzPts val="1400"/>
              <a:buNone/>
              <a:defRPr sz="2600" b="0" i="0" u="none" strike="noStrike" cap="none">
                <a:solidFill>
                  <a:srgbClr val="262626"/>
                </a:solidFill>
                <a:latin typeface="Gill Sans"/>
                <a:ea typeface="Gill Sans"/>
                <a:cs typeface="Gill Sans"/>
                <a:sym typeface="Gill Sans"/>
              </a:defRPr>
            </a:lvl5pPr>
            <a:lvl6pPr marR="0" lvl="5" algn="ctr" rtl="0">
              <a:lnSpc>
                <a:spcPct val="90000"/>
              </a:lnSpc>
              <a:spcBef>
                <a:spcPts val="0"/>
              </a:spcBef>
              <a:spcAft>
                <a:spcPts val="0"/>
              </a:spcAft>
              <a:buSzPts val="1400"/>
              <a:buNone/>
              <a:defRPr sz="2600" b="0" i="0" u="none" strike="noStrike" cap="none">
                <a:solidFill>
                  <a:srgbClr val="262626"/>
                </a:solidFill>
                <a:latin typeface="Gill Sans"/>
                <a:ea typeface="Gill Sans"/>
                <a:cs typeface="Gill Sans"/>
                <a:sym typeface="Gill Sans"/>
              </a:defRPr>
            </a:lvl6pPr>
            <a:lvl7pPr marR="0" lvl="6" algn="ctr" rtl="0">
              <a:lnSpc>
                <a:spcPct val="90000"/>
              </a:lnSpc>
              <a:spcBef>
                <a:spcPts val="0"/>
              </a:spcBef>
              <a:spcAft>
                <a:spcPts val="0"/>
              </a:spcAft>
              <a:buSzPts val="1400"/>
              <a:buNone/>
              <a:defRPr sz="2600" b="0" i="0" u="none" strike="noStrike" cap="none">
                <a:solidFill>
                  <a:srgbClr val="262626"/>
                </a:solidFill>
                <a:latin typeface="Gill Sans"/>
                <a:ea typeface="Gill Sans"/>
                <a:cs typeface="Gill Sans"/>
                <a:sym typeface="Gill Sans"/>
              </a:defRPr>
            </a:lvl7pPr>
            <a:lvl8pPr marR="0" lvl="7" algn="ctr" rtl="0">
              <a:lnSpc>
                <a:spcPct val="90000"/>
              </a:lnSpc>
              <a:spcBef>
                <a:spcPts val="0"/>
              </a:spcBef>
              <a:spcAft>
                <a:spcPts val="0"/>
              </a:spcAft>
              <a:buSzPts val="1400"/>
              <a:buNone/>
              <a:defRPr sz="2600" b="0" i="0" u="none" strike="noStrike" cap="none">
                <a:solidFill>
                  <a:srgbClr val="262626"/>
                </a:solidFill>
                <a:latin typeface="Gill Sans"/>
                <a:ea typeface="Gill Sans"/>
                <a:cs typeface="Gill Sans"/>
                <a:sym typeface="Gill Sans"/>
              </a:defRPr>
            </a:lvl8pPr>
            <a:lvl9pPr marR="0" lvl="8" algn="ctr" rtl="0">
              <a:lnSpc>
                <a:spcPct val="90000"/>
              </a:lnSpc>
              <a:spcBef>
                <a:spcPts val="0"/>
              </a:spcBef>
              <a:spcAft>
                <a:spcPts val="0"/>
              </a:spcAft>
              <a:buSzPts val="1400"/>
              <a:buNone/>
              <a:defRPr sz="2600" b="0" i="0" u="none" strike="noStrike" cap="none">
                <a:solidFill>
                  <a:srgbClr val="262626"/>
                </a:solidFill>
                <a:latin typeface="Gill Sans"/>
                <a:ea typeface="Gill Sans"/>
                <a:cs typeface="Gill Sans"/>
                <a:sym typeface="Gill Sans"/>
              </a:defRPr>
            </a:lvl9pPr>
          </a:lstStyle>
          <a:p>
            <a:endParaRPr/>
          </a:p>
        </p:txBody>
      </p:sp>
      <p:sp>
        <p:nvSpPr>
          <p:cNvPr id="23" name="Google Shape;23;p16"/>
          <p:cNvSpPr txBox="1">
            <a:spLocks noGrp="1"/>
          </p:cNvSpPr>
          <p:nvPr>
            <p:ph type="body" idx="1"/>
          </p:nvPr>
        </p:nvSpPr>
        <p:spPr>
          <a:xfrm>
            <a:off x="1606550" y="2638425"/>
            <a:ext cx="5937250" cy="3101975"/>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1000"/>
              </a:spcBef>
              <a:spcAft>
                <a:spcPts val="0"/>
              </a:spcAft>
              <a:buClr>
                <a:schemeClr val="accent2"/>
              </a:buClr>
              <a:buSzPts val="1800"/>
              <a:buFont typeface="Arial"/>
              <a:buChar char="•"/>
              <a:defRPr sz="1800" b="0" i="0" u="none" strike="noStrike" cap="none">
                <a:solidFill>
                  <a:srgbClr val="262626"/>
                </a:solidFill>
                <a:latin typeface="Gill Sans"/>
                <a:ea typeface="Gill Sans"/>
                <a:cs typeface="Gill Sans"/>
                <a:sym typeface="Gill Sans"/>
              </a:defRPr>
            </a:lvl1pPr>
            <a:lvl2pPr marL="914400" marR="0" lvl="1" indent="-330200" algn="l" rtl="0">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2pPr>
            <a:lvl3pPr marL="1371600" marR="0" lvl="2" indent="-330200" algn="l" rtl="0">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3pPr>
            <a:lvl4pPr marL="1828800" marR="0" lvl="3" indent="-330200" algn="l" rtl="0">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4pPr>
            <a:lvl5pPr marL="2286000" marR="0" lvl="4" indent="-330200" algn="l" rtl="0">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9pPr>
          </a:lstStyle>
          <a:p>
            <a:endParaRPr/>
          </a:p>
        </p:txBody>
      </p:sp>
      <p:sp>
        <p:nvSpPr>
          <p:cNvPr id="24" name="Google Shape;24;p16"/>
          <p:cNvSpPr txBox="1">
            <a:spLocks noGrp="1"/>
          </p:cNvSpPr>
          <p:nvPr>
            <p:ph type="dt" idx="10"/>
          </p:nvPr>
        </p:nvSpPr>
        <p:spPr>
          <a:xfrm>
            <a:off x="5978525" y="6238875"/>
            <a:ext cx="2065338" cy="32385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25" name="Google Shape;25;p16"/>
          <p:cNvSpPr txBox="1">
            <a:spLocks noGrp="1"/>
          </p:cNvSpPr>
          <p:nvPr>
            <p:ph type="ftr" idx="11"/>
          </p:nvPr>
        </p:nvSpPr>
        <p:spPr>
          <a:xfrm>
            <a:off x="1101725" y="6235700"/>
            <a:ext cx="4557713" cy="32067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26" name="Google Shape;26;p16"/>
          <p:cNvSpPr>
            <a:spLocks noGrp="1"/>
          </p:cNvSpPr>
          <p:nvPr>
            <p:ph type="sldNum" idx="12"/>
          </p:nvPr>
        </p:nvSpPr>
        <p:spPr>
          <a:xfrm>
            <a:off x="8240713" y="6218238"/>
            <a:ext cx="365125" cy="365125"/>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marR="0" lvl="0" indent="0" algn="ctr" rtl="0">
              <a:spcBef>
                <a:spcPts val="0"/>
              </a:spcBef>
              <a:spcAft>
                <a:spcPts val="0"/>
              </a:spcAft>
              <a:buNone/>
              <a:defRPr sz="1100" b="0" i="0" u="none" strike="noStrike" cap="none">
                <a:solidFill>
                  <a:srgbClr val="FFFFFF"/>
                </a:solidFill>
                <a:latin typeface="Gill Sans"/>
                <a:ea typeface="Gill Sans"/>
                <a:cs typeface="Gill Sans"/>
                <a:sym typeface="Gill Sans"/>
              </a:defRPr>
            </a:lvl1pPr>
            <a:lvl2pPr marL="0" marR="0" lvl="1" indent="0" algn="ctr" rtl="0">
              <a:spcBef>
                <a:spcPts val="0"/>
              </a:spcBef>
              <a:spcAft>
                <a:spcPts val="0"/>
              </a:spcAft>
              <a:buNone/>
              <a:defRPr sz="1100" b="0" i="0" u="none" strike="noStrike" cap="none">
                <a:solidFill>
                  <a:srgbClr val="FFFFFF"/>
                </a:solidFill>
                <a:latin typeface="Gill Sans"/>
                <a:ea typeface="Gill Sans"/>
                <a:cs typeface="Gill Sans"/>
                <a:sym typeface="Gill Sans"/>
              </a:defRPr>
            </a:lvl2pPr>
            <a:lvl3pPr marL="0" marR="0" lvl="2" indent="0" algn="ctr" rtl="0">
              <a:spcBef>
                <a:spcPts val="0"/>
              </a:spcBef>
              <a:spcAft>
                <a:spcPts val="0"/>
              </a:spcAft>
              <a:buNone/>
              <a:defRPr sz="1100" b="0" i="0" u="none" strike="noStrike" cap="none">
                <a:solidFill>
                  <a:srgbClr val="FFFFFF"/>
                </a:solidFill>
                <a:latin typeface="Gill Sans"/>
                <a:ea typeface="Gill Sans"/>
                <a:cs typeface="Gill Sans"/>
                <a:sym typeface="Gill Sans"/>
              </a:defRPr>
            </a:lvl3pPr>
            <a:lvl4pPr marL="0" marR="0" lvl="3" indent="0" algn="ctr" rtl="0">
              <a:spcBef>
                <a:spcPts val="0"/>
              </a:spcBef>
              <a:spcAft>
                <a:spcPts val="0"/>
              </a:spcAft>
              <a:buNone/>
              <a:defRPr sz="1100" b="0" i="0" u="none" strike="noStrike" cap="none">
                <a:solidFill>
                  <a:srgbClr val="FFFFFF"/>
                </a:solidFill>
                <a:latin typeface="Gill Sans"/>
                <a:ea typeface="Gill Sans"/>
                <a:cs typeface="Gill Sans"/>
                <a:sym typeface="Gill Sans"/>
              </a:defRPr>
            </a:lvl4pPr>
            <a:lvl5pPr marL="0" marR="0" lvl="4" indent="0" algn="ctr" rtl="0">
              <a:spcBef>
                <a:spcPts val="0"/>
              </a:spcBef>
              <a:spcAft>
                <a:spcPts val="0"/>
              </a:spcAft>
              <a:buNone/>
              <a:defRPr sz="1100" b="0" i="0" u="none" strike="noStrike" cap="none">
                <a:solidFill>
                  <a:srgbClr val="FFFFFF"/>
                </a:solidFill>
                <a:latin typeface="Gill Sans"/>
                <a:ea typeface="Gill Sans"/>
                <a:cs typeface="Gill Sans"/>
                <a:sym typeface="Gill Sans"/>
              </a:defRPr>
            </a:lvl5pPr>
            <a:lvl6pPr marL="0" marR="0" lvl="5" indent="0" algn="ctr" rtl="0">
              <a:spcBef>
                <a:spcPts val="0"/>
              </a:spcBef>
              <a:spcAft>
                <a:spcPts val="0"/>
              </a:spcAft>
              <a:buNone/>
              <a:defRPr sz="1100" b="0" i="0" u="none" strike="noStrike" cap="none">
                <a:solidFill>
                  <a:srgbClr val="FFFFFF"/>
                </a:solidFill>
                <a:latin typeface="Gill Sans"/>
                <a:ea typeface="Gill Sans"/>
                <a:cs typeface="Gill Sans"/>
                <a:sym typeface="Gill Sans"/>
              </a:defRPr>
            </a:lvl6pPr>
            <a:lvl7pPr marL="0" marR="0" lvl="6" indent="0" algn="ctr" rtl="0">
              <a:spcBef>
                <a:spcPts val="0"/>
              </a:spcBef>
              <a:spcAft>
                <a:spcPts val="0"/>
              </a:spcAft>
              <a:buNone/>
              <a:defRPr sz="1100" b="0" i="0" u="none" strike="noStrike" cap="none">
                <a:solidFill>
                  <a:srgbClr val="FFFFFF"/>
                </a:solidFill>
                <a:latin typeface="Gill Sans"/>
                <a:ea typeface="Gill Sans"/>
                <a:cs typeface="Gill Sans"/>
                <a:sym typeface="Gill Sans"/>
              </a:defRPr>
            </a:lvl7pPr>
            <a:lvl8pPr marL="0" marR="0" lvl="7" indent="0" algn="ctr" rtl="0">
              <a:spcBef>
                <a:spcPts val="0"/>
              </a:spcBef>
              <a:spcAft>
                <a:spcPts val="0"/>
              </a:spcAft>
              <a:buNone/>
              <a:defRPr sz="1100" b="0" i="0" u="none" strike="noStrike" cap="none">
                <a:solidFill>
                  <a:srgbClr val="FFFFFF"/>
                </a:solidFill>
                <a:latin typeface="Gill Sans"/>
                <a:ea typeface="Gill Sans"/>
                <a:cs typeface="Gill Sans"/>
                <a:sym typeface="Gill Sans"/>
              </a:defRPr>
            </a:lvl8pPr>
            <a:lvl9pPr marL="0" marR="0" lvl="8" indent="0" algn="ctr" rtl="0">
              <a:spcBef>
                <a:spcPts val="0"/>
              </a:spcBef>
              <a:spcAft>
                <a:spcPts val="0"/>
              </a:spcAft>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iirp.edu/professional-development/restorative-practices-for-educator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mailto:jlmongold@king.edu" TargetMode="External"/><Relationship Id="rId5" Type="http://schemas.openxmlformats.org/officeDocument/2006/relationships/hyperlink" Target="mailto:ggood@wcde.org" TargetMode="External"/><Relationship Id="rId4" Type="http://schemas.openxmlformats.org/officeDocument/2006/relationships/hyperlink" Target="https://www.etsu.edu/institute/strong-brai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digitalcommons.law.seattleu.edu/sjsj/vol19/iss2/17"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doi.org/10.3390/ijerph19010096"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txBox="1">
            <a:spLocks noGrp="1"/>
          </p:cNvSpPr>
          <p:nvPr>
            <p:ph type="ctrTitle"/>
          </p:nvPr>
        </p:nvSpPr>
        <p:spPr>
          <a:xfrm>
            <a:off x="1101725" y="2386013"/>
            <a:ext cx="6940550" cy="1646237"/>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p>
            <a:pPr marL="0" lvl="0" indent="0" algn="ctr" rtl="0">
              <a:lnSpc>
                <a:spcPct val="90000"/>
              </a:lnSpc>
              <a:spcBef>
                <a:spcPts val="0"/>
              </a:spcBef>
              <a:spcAft>
                <a:spcPts val="0"/>
              </a:spcAft>
              <a:buNone/>
            </a:pPr>
            <a:r>
              <a:rPr lang="en-US"/>
              <a:t>Criminal Justice Issues in Schools:</a:t>
            </a:r>
            <a:endParaRPr/>
          </a:p>
          <a:p>
            <a:pPr marL="0" lvl="0" indent="0" algn="ctr" rtl="0">
              <a:lnSpc>
                <a:spcPct val="90000"/>
              </a:lnSpc>
              <a:spcBef>
                <a:spcPts val="0"/>
              </a:spcBef>
              <a:spcAft>
                <a:spcPts val="0"/>
              </a:spcAft>
              <a:buNone/>
            </a:pPr>
            <a:r>
              <a:rPr lang="en-US"/>
              <a:t>Restorative Justice</a:t>
            </a:r>
            <a:endParaRPr/>
          </a:p>
        </p:txBody>
      </p:sp>
      <p:sp>
        <p:nvSpPr>
          <p:cNvPr id="103" name="Google Shape;103;p1"/>
          <p:cNvSpPr txBox="1">
            <a:spLocks noGrp="1"/>
          </p:cNvSpPr>
          <p:nvPr>
            <p:ph type="subTitle" idx="1"/>
          </p:nvPr>
        </p:nvSpPr>
        <p:spPr>
          <a:xfrm>
            <a:off x="2020888" y="4352925"/>
            <a:ext cx="5102225" cy="1239838"/>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900"/>
              <a:buFont typeface="Noto Sans Symbols"/>
              <a:buNone/>
            </a:pPr>
            <a:r>
              <a:rPr lang="en-US"/>
              <a:t>Jennifer Mongold</a:t>
            </a:r>
            <a:endParaRPr/>
          </a:p>
          <a:p>
            <a:pPr marL="0" lvl="0" indent="0" algn="ctr" rtl="0">
              <a:spcBef>
                <a:spcPts val="1000"/>
              </a:spcBef>
              <a:spcAft>
                <a:spcPts val="0"/>
              </a:spcAft>
              <a:buSzPts val="1900"/>
              <a:buNone/>
            </a:pPr>
            <a:r>
              <a:rPr lang="en-US"/>
              <a:t>Gracie Good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1"/>
          <p:cNvSpPr txBox="1">
            <a:spLocks noGrp="1"/>
          </p:cNvSpPr>
          <p:nvPr>
            <p:ph type="title"/>
          </p:nvPr>
        </p:nvSpPr>
        <p:spPr>
          <a:xfrm>
            <a:off x="843699" y="609600"/>
            <a:ext cx="7843101" cy="1326037"/>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None/>
            </a:pPr>
            <a:r>
              <a:rPr lang="en-US">
                <a:solidFill>
                  <a:schemeClr val="dk1"/>
                </a:solidFill>
              </a:rPr>
              <a:t>How does Restorative Justice Work?:</a:t>
            </a:r>
            <a:br>
              <a:rPr lang="en-US">
                <a:solidFill>
                  <a:schemeClr val="dk1"/>
                </a:solidFill>
              </a:rPr>
            </a:br>
            <a:r>
              <a:rPr lang="en-US">
                <a:solidFill>
                  <a:schemeClr val="dk1"/>
                </a:solidFill>
              </a:rPr>
              <a:t>Social Discipline Window</a:t>
            </a:r>
            <a:endParaRPr/>
          </a:p>
        </p:txBody>
      </p:sp>
      <p:pic>
        <p:nvPicPr>
          <p:cNvPr id="157" name="Google Shape;157;p11" descr="social-discipline-window-350w"/>
          <p:cNvPicPr preferRelativeResize="0"/>
          <p:nvPr/>
        </p:nvPicPr>
        <p:blipFill rotWithShape="1">
          <a:blip r:embed="rId3">
            <a:alphaModFix/>
          </a:blip>
          <a:srcRect/>
          <a:stretch/>
        </p:blipFill>
        <p:spPr>
          <a:xfrm>
            <a:off x="2438400" y="2438400"/>
            <a:ext cx="4267200" cy="3865563"/>
          </a:xfrm>
          <a:prstGeom prst="rect">
            <a:avLst/>
          </a:prstGeom>
          <a:noFill/>
          <a:ln>
            <a:noFill/>
          </a:ln>
        </p:spPr>
      </p:pic>
      <p:sp>
        <p:nvSpPr>
          <p:cNvPr id="158" name="Google Shape;158;p11"/>
          <p:cNvSpPr txBox="1"/>
          <p:nvPr/>
        </p:nvSpPr>
        <p:spPr>
          <a:xfrm>
            <a:off x="3200400" y="3657600"/>
            <a:ext cx="1219200"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My Way</a:t>
            </a:r>
            <a:endParaRPr/>
          </a:p>
        </p:txBody>
      </p:sp>
      <p:sp>
        <p:nvSpPr>
          <p:cNvPr id="159" name="Google Shape;159;p11"/>
          <p:cNvSpPr txBox="1"/>
          <p:nvPr/>
        </p:nvSpPr>
        <p:spPr>
          <a:xfrm>
            <a:off x="3200400" y="5410200"/>
            <a:ext cx="1219200"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No Way</a:t>
            </a:r>
            <a:endParaRPr/>
          </a:p>
        </p:txBody>
      </p:sp>
      <p:sp>
        <p:nvSpPr>
          <p:cNvPr id="160" name="Google Shape;160;p11"/>
          <p:cNvSpPr txBox="1"/>
          <p:nvPr/>
        </p:nvSpPr>
        <p:spPr>
          <a:xfrm>
            <a:off x="4953000" y="3657600"/>
            <a:ext cx="1219200"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Our Way</a:t>
            </a:r>
            <a:endParaRPr/>
          </a:p>
        </p:txBody>
      </p:sp>
      <p:sp>
        <p:nvSpPr>
          <p:cNvPr id="161" name="Google Shape;161;p11"/>
          <p:cNvSpPr txBox="1"/>
          <p:nvPr/>
        </p:nvSpPr>
        <p:spPr>
          <a:xfrm>
            <a:off x="4953000" y="5410200"/>
            <a:ext cx="1219200"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Your Way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2"/>
          <p:cNvSpPr txBox="1">
            <a:spLocks noGrp="1"/>
          </p:cNvSpPr>
          <p:nvPr>
            <p:ph type="title"/>
          </p:nvPr>
        </p:nvSpPr>
        <p:spPr>
          <a:xfrm>
            <a:off x="1606550" y="965200"/>
            <a:ext cx="5937250" cy="118745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None/>
            </a:pPr>
            <a:r>
              <a:rPr lang="en-US"/>
              <a:t>Retributive V. Restorative Punishments</a:t>
            </a:r>
            <a:endParaRPr/>
          </a:p>
        </p:txBody>
      </p:sp>
      <p:sp>
        <p:nvSpPr>
          <p:cNvPr id="167" name="Google Shape;167;p12"/>
          <p:cNvSpPr txBox="1">
            <a:spLocks noGrp="1"/>
          </p:cNvSpPr>
          <p:nvPr>
            <p:ph type="body" idx="1"/>
          </p:nvPr>
        </p:nvSpPr>
        <p:spPr>
          <a:xfrm>
            <a:off x="1606550" y="2638425"/>
            <a:ext cx="5937250" cy="4032871"/>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2800"/>
              <a:buChar char="•"/>
            </a:pPr>
            <a:r>
              <a:rPr lang="en-US" sz="2800">
                <a:solidFill>
                  <a:schemeClr val="dk1"/>
                </a:solidFill>
                <a:latin typeface="Book Antiqua"/>
                <a:ea typeface="Book Antiqua"/>
                <a:cs typeface="Book Antiqua"/>
                <a:sym typeface="Book Antiqua"/>
              </a:rPr>
              <a:t>Restorative</a:t>
            </a:r>
            <a:endParaRPr/>
          </a:p>
          <a:p>
            <a:pPr marL="457200" lvl="1" indent="-228600" algn="l" rtl="0">
              <a:spcBef>
                <a:spcPts val="480"/>
              </a:spcBef>
              <a:spcAft>
                <a:spcPts val="0"/>
              </a:spcAft>
              <a:buSzPts val="2400"/>
              <a:buChar char="•"/>
            </a:pPr>
            <a:r>
              <a:rPr lang="en-US" sz="2400">
                <a:solidFill>
                  <a:schemeClr val="dk1"/>
                </a:solidFill>
                <a:latin typeface="Book Antiqua"/>
                <a:ea typeface="Book Antiqua"/>
                <a:cs typeface="Book Antiqua"/>
                <a:sym typeface="Book Antiqua"/>
              </a:rPr>
              <a:t>Accountability</a:t>
            </a:r>
            <a:endParaRPr/>
          </a:p>
          <a:p>
            <a:pPr marL="457200" lvl="1" indent="-228600" algn="l" rtl="0">
              <a:spcBef>
                <a:spcPts val="480"/>
              </a:spcBef>
              <a:spcAft>
                <a:spcPts val="0"/>
              </a:spcAft>
              <a:buSzPts val="2400"/>
              <a:buChar char="•"/>
            </a:pPr>
            <a:r>
              <a:rPr lang="en-US" sz="2400">
                <a:solidFill>
                  <a:schemeClr val="dk1"/>
                </a:solidFill>
                <a:latin typeface="Book Antiqua"/>
                <a:ea typeface="Book Antiqua"/>
                <a:cs typeface="Book Antiqua"/>
                <a:sym typeface="Book Antiqua"/>
              </a:rPr>
              <a:t>Fix the imbalance</a:t>
            </a:r>
            <a:endParaRPr/>
          </a:p>
          <a:p>
            <a:pPr marL="457200" lvl="1" indent="-228600" algn="l" rtl="0">
              <a:spcBef>
                <a:spcPts val="480"/>
              </a:spcBef>
              <a:spcAft>
                <a:spcPts val="0"/>
              </a:spcAft>
              <a:buSzPts val="2400"/>
              <a:buChar char="•"/>
            </a:pPr>
            <a:r>
              <a:rPr lang="en-US" sz="2400">
                <a:solidFill>
                  <a:schemeClr val="dk1"/>
                </a:solidFill>
                <a:latin typeface="Book Antiqua"/>
                <a:ea typeface="Book Antiqua"/>
                <a:cs typeface="Book Antiqua"/>
                <a:sym typeface="Book Antiqua"/>
              </a:rPr>
              <a:t>Vindication </a:t>
            </a:r>
            <a:endParaRPr/>
          </a:p>
          <a:p>
            <a:pPr marL="457200" lvl="1" indent="-76200" algn="l" rtl="0">
              <a:spcBef>
                <a:spcPts val="480"/>
              </a:spcBef>
              <a:spcAft>
                <a:spcPts val="0"/>
              </a:spcAft>
              <a:buSzPts val="2400"/>
              <a:buNone/>
            </a:pPr>
            <a:endParaRPr sz="2400">
              <a:solidFill>
                <a:schemeClr val="dk1"/>
              </a:solidFill>
              <a:latin typeface="Book Antiqua"/>
              <a:ea typeface="Book Antiqua"/>
              <a:cs typeface="Book Antiqua"/>
              <a:sym typeface="Book Antiqua"/>
            </a:endParaRPr>
          </a:p>
          <a:p>
            <a:pPr marL="228600" lvl="0" indent="-228600" algn="l" rtl="0">
              <a:spcBef>
                <a:spcPts val="560"/>
              </a:spcBef>
              <a:spcAft>
                <a:spcPts val="0"/>
              </a:spcAft>
              <a:buSzPts val="2800"/>
              <a:buChar char="•"/>
            </a:pPr>
            <a:r>
              <a:rPr lang="en-US" sz="2800">
                <a:solidFill>
                  <a:schemeClr val="dk1"/>
                </a:solidFill>
                <a:latin typeface="Book Antiqua"/>
                <a:ea typeface="Book Antiqua"/>
                <a:cs typeface="Book Antiqua"/>
                <a:sym typeface="Book Antiqua"/>
              </a:rPr>
              <a:t>Retributive (Traditional)</a:t>
            </a:r>
            <a:endParaRPr/>
          </a:p>
          <a:p>
            <a:pPr marL="457200" lvl="1" indent="-228600" algn="l" rtl="0">
              <a:spcBef>
                <a:spcPts val="480"/>
              </a:spcBef>
              <a:spcAft>
                <a:spcPts val="0"/>
              </a:spcAft>
              <a:buSzPts val="2400"/>
              <a:buChar char="•"/>
            </a:pPr>
            <a:r>
              <a:rPr lang="en-US" sz="2400">
                <a:solidFill>
                  <a:schemeClr val="dk1"/>
                </a:solidFill>
                <a:latin typeface="Book Antiqua"/>
                <a:ea typeface="Book Antiqua"/>
                <a:cs typeface="Book Antiqua"/>
                <a:sym typeface="Book Antiqua"/>
              </a:rPr>
              <a:t>Pain to fix the imbalance</a:t>
            </a:r>
            <a:endParaRPr/>
          </a:p>
          <a:p>
            <a:pPr marL="457200" lvl="1" indent="-228600" algn="l" rtl="0">
              <a:spcBef>
                <a:spcPts val="480"/>
              </a:spcBef>
              <a:spcAft>
                <a:spcPts val="0"/>
              </a:spcAft>
              <a:buSzPts val="2400"/>
              <a:buChar char="•"/>
            </a:pPr>
            <a:r>
              <a:rPr lang="en-US" sz="2400">
                <a:solidFill>
                  <a:schemeClr val="dk1"/>
                </a:solidFill>
                <a:latin typeface="Book Antiqua"/>
                <a:ea typeface="Book Antiqua"/>
                <a:cs typeface="Book Antiqua"/>
                <a:sym typeface="Book Antiqua"/>
              </a:rPr>
              <a:t>Vindication </a:t>
            </a:r>
            <a:endParaRPr/>
          </a:p>
          <a:p>
            <a:pPr marL="228600" lvl="0" indent="-50800" algn="l" rtl="0">
              <a:spcBef>
                <a:spcPts val="560"/>
              </a:spcBef>
              <a:spcAft>
                <a:spcPts val="0"/>
              </a:spcAft>
              <a:buSzPts val="2800"/>
              <a:buNone/>
            </a:pPr>
            <a:endParaRPr sz="2800">
              <a:solidFill>
                <a:schemeClr val="dk1"/>
              </a:solidFill>
              <a:latin typeface="Book Antiqua"/>
              <a:ea typeface="Book Antiqua"/>
              <a:cs typeface="Book Antiqua"/>
              <a:sym typeface="Book Antiqua"/>
            </a:endParaRPr>
          </a:p>
          <a:p>
            <a:pPr marL="228600" lvl="0" indent="-50800" algn="l" rtl="0">
              <a:spcBef>
                <a:spcPts val="560"/>
              </a:spcBef>
              <a:spcAft>
                <a:spcPts val="0"/>
              </a:spcAft>
              <a:buSzPts val="2800"/>
              <a:buNone/>
            </a:pPr>
            <a:endParaRPr sz="2800">
              <a:solidFill>
                <a:schemeClr val="dk1"/>
              </a:solidFill>
              <a:latin typeface="Book Antiqua"/>
              <a:ea typeface="Book Antiqua"/>
              <a:cs typeface="Book Antiqua"/>
              <a:sym typeface="Book Antiqua"/>
            </a:endParaRPr>
          </a:p>
          <a:p>
            <a:pPr marL="228600" lvl="0" indent="-114300" algn="l" rtl="0">
              <a:spcBef>
                <a:spcPts val="1000"/>
              </a:spcBef>
              <a:spcAft>
                <a:spcPts val="0"/>
              </a:spcAft>
              <a:buSzPts val="1800"/>
              <a:buNone/>
            </a:pP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13"/>
          <p:cNvPicPr preferRelativeResize="0"/>
          <p:nvPr/>
        </p:nvPicPr>
        <p:blipFill rotWithShape="1">
          <a:blip r:embed="rId3">
            <a:alphaModFix/>
          </a:blip>
          <a:srcRect l="1228" b="13333"/>
          <a:stretch/>
        </p:blipFill>
        <p:spPr>
          <a:xfrm>
            <a:off x="90949" y="253180"/>
            <a:ext cx="8881049" cy="575098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g33d4099866e_0_5"/>
          <p:cNvPicPr preferRelativeResize="0"/>
          <p:nvPr/>
        </p:nvPicPr>
        <p:blipFill>
          <a:blip r:embed="rId3">
            <a:alphaModFix/>
          </a:blip>
          <a:stretch>
            <a:fillRect/>
          </a:stretch>
        </p:blipFill>
        <p:spPr>
          <a:xfrm>
            <a:off x="152400" y="337750"/>
            <a:ext cx="8839200" cy="568360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2e6fd3ac38b_0_0"/>
          <p:cNvSpPr txBox="1">
            <a:spLocks noGrp="1"/>
          </p:cNvSpPr>
          <p:nvPr>
            <p:ph type="body" idx="1"/>
          </p:nvPr>
        </p:nvSpPr>
        <p:spPr>
          <a:xfrm>
            <a:off x="666325" y="1322350"/>
            <a:ext cx="7555500" cy="3939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sz="2100" b="1"/>
          </a:p>
          <a:p>
            <a:pPr marL="0" lvl="0" indent="0" algn="l" rtl="0">
              <a:spcBef>
                <a:spcPts val="1000"/>
              </a:spcBef>
              <a:spcAft>
                <a:spcPts val="0"/>
              </a:spcAft>
              <a:buNone/>
            </a:pPr>
            <a:endParaRPr sz="2100" b="1"/>
          </a:p>
          <a:p>
            <a:pPr marL="0" lvl="0" indent="0" algn="l" rtl="0">
              <a:spcBef>
                <a:spcPts val="1000"/>
              </a:spcBef>
              <a:spcAft>
                <a:spcPts val="0"/>
              </a:spcAft>
              <a:buNone/>
            </a:pPr>
            <a:endParaRPr sz="2100" b="1"/>
          </a:p>
        </p:txBody>
      </p:sp>
      <p:pic>
        <p:nvPicPr>
          <p:cNvPr id="184" name="Google Shape;184;g2e6fd3ac38b_0_0" title="PROBLEM-SOLVING DEN (3).png"/>
          <p:cNvPicPr preferRelativeResize="0"/>
          <p:nvPr/>
        </p:nvPicPr>
        <p:blipFill>
          <a:blip r:embed="rId3">
            <a:alphaModFix/>
          </a:blip>
          <a:stretch>
            <a:fillRect/>
          </a:stretch>
        </p:blipFill>
        <p:spPr>
          <a:xfrm>
            <a:off x="0" y="0"/>
            <a:ext cx="9144000"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33d4099866e_0_53"/>
          <p:cNvSpPr txBox="1">
            <a:spLocks noGrp="1"/>
          </p:cNvSpPr>
          <p:nvPr>
            <p:ph type="title"/>
          </p:nvPr>
        </p:nvSpPr>
        <p:spPr>
          <a:xfrm>
            <a:off x="1920750" y="195900"/>
            <a:ext cx="5302500" cy="864300"/>
          </a:xfrm>
          <a:prstGeom prst="rect">
            <a:avLst/>
          </a:prstGeom>
        </p:spPr>
        <p:txBody>
          <a:bodyPr spcFirstLastPara="1" wrap="square" lIns="182875" tIns="182875" rIns="182875" bIns="182875" anchor="ctr" anchorCtr="0">
            <a:normAutofit fontScale="90000"/>
          </a:bodyPr>
          <a:lstStyle/>
          <a:p>
            <a:pPr marL="0" lvl="0" indent="0" algn="ctr" rtl="0">
              <a:spcBef>
                <a:spcPts val="0"/>
              </a:spcBef>
              <a:spcAft>
                <a:spcPts val="0"/>
              </a:spcAft>
              <a:buNone/>
            </a:pPr>
            <a:r>
              <a:rPr lang="en-US"/>
              <a:t>GOALS OF RESTORATIVE PRACTICES</a:t>
            </a:r>
            <a:endParaRPr/>
          </a:p>
        </p:txBody>
      </p:sp>
      <p:sp>
        <p:nvSpPr>
          <p:cNvPr id="191" name="Google Shape;191;g33d4099866e_0_53"/>
          <p:cNvSpPr txBox="1"/>
          <p:nvPr/>
        </p:nvSpPr>
        <p:spPr>
          <a:xfrm>
            <a:off x="553375" y="1291225"/>
            <a:ext cx="7938900" cy="3263100"/>
          </a:xfrm>
          <a:prstGeom prst="rect">
            <a:avLst/>
          </a:prstGeom>
          <a:noFill/>
          <a:ln>
            <a:noFill/>
          </a:ln>
        </p:spPr>
        <p:txBody>
          <a:bodyPr spcFirstLastPara="1" wrap="square" lIns="91425" tIns="91425" rIns="91425" bIns="91425" anchor="t" anchorCtr="0">
            <a:spAutoFit/>
          </a:bodyPr>
          <a:lstStyle/>
          <a:p>
            <a:pPr marL="457200" lvl="0" indent="-355600" algn="l" rtl="0">
              <a:spcBef>
                <a:spcPts val="1000"/>
              </a:spcBef>
              <a:spcAft>
                <a:spcPts val="0"/>
              </a:spcAft>
              <a:buClr>
                <a:srgbClr val="262626"/>
              </a:buClr>
              <a:buSzPts val="2000"/>
              <a:buFont typeface="Gill Sans"/>
              <a:buAutoNum type="arabicPeriod"/>
            </a:pPr>
            <a:r>
              <a:rPr lang="en-US" sz="2500">
                <a:solidFill>
                  <a:srgbClr val="262626"/>
                </a:solidFill>
                <a:latin typeface="Gill Sans"/>
                <a:ea typeface="Gill Sans"/>
                <a:cs typeface="Gill Sans"/>
                <a:sym typeface="Gill Sans"/>
              </a:rPr>
              <a:t>Build Community</a:t>
            </a:r>
            <a:endParaRPr sz="2500">
              <a:solidFill>
                <a:srgbClr val="262626"/>
              </a:solidFill>
              <a:latin typeface="Gill Sans"/>
              <a:ea typeface="Gill Sans"/>
              <a:cs typeface="Gill Sans"/>
              <a:sym typeface="Gill Sans"/>
            </a:endParaRPr>
          </a:p>
          <a:p>
            <a:pPr marL="457200" lvl="0" indent="-387350" algn="l" rtl="0">
              <a:spcBef>
                <a:spcPts val="0"/>
              </a:spcBef>
              <a:spcAft>
                <a:spcPts val="0"/>
              </a:spcAft>
              <a:buClr>
                <a:srgbClr val="262626"/>
              </a:buClr>
              <a:buSzPts val="2500"/>
              <a:buFont typeface="Gill Sans"/>
              <a:buAutoNum type="arabicPeriod"/>
            </a:pPr>
            <a:r>
              <a:rPr lang="en-US" sz="2500">
                <a:solidFill>
                  <a:srgbClr val="262626"/>
                </a:solidFill>
                <a:latin typeface="Gill Sans"/>
                <a:ea typeface="Gill Sans"/>
                <a:cs typeface="Gill Sans"/>
                <a:sym typeface="Gill Sans"/>
              </a:rPr>
              <a:t>Manage Conflict</a:t>
            </a:r>
            <a:endParaRPr sz="2500">
              <a:solidFill>
                <a:srgbClr val="262626"/>
              </a:solidFill>
              <a:latin typeface="Gill Sans"/>
              <a:ea typeface="Gill Sans"/>
              <a:cs typeface="Gill Sans"/>
              <a:sym typeface="Gill Sans"/>
            </a:endParaRPr>
          </a:p>
          <a:p>
            <a:pPr marL="457200" lvl="0" indent="-387350" algn="l" rtl="0">
              <a:spcBef>
                <a:spcPts val="0"/>
              </a:spcBef>
              <a:spcAft>
                <a:spcPts val="0"/>
              </a:spcAft>
              <a:buClr>
                <a:srgbClr val="262626"/>
              </a:buClr>
              <a:buSzPts val="2500"/>
              <a:buFont typeface="Gill Sans"/>
              <a:buAutoNum type="arabicPeriod"/>
            </a:pPr>
            <a:r>
              <a:rPr lang="en-US" sz="2500">
                <a:solidFill>
                  <a:srgbClr val="262626"/>
                </a:solidFill>
                <a:latin typeface="Gill Sans"/>
                <a:ea typeface="Gill Sans"/>
                <a:cs typeface="Gill Sans"/>
                <a:sym typeface="Gill Sans"/>
              </a:rPr>
              <a:t>Repair Harm</a:t>
            </a:r>
            <a:endParaRPr sz="2500">
              <a:solidFill>
                <a:srgbClr val="262626"/>
              </a:solidFill>
              <a:latin typeface="Gill Sans"/>
              <a:ea typeface="Gill Sans"/>
              <a:cs typeface="Gill Sans"/>
              <a:sym typeface="Gill Sans"/>
            </a:endParaRPr>
          </a:p>
          <a:p>
            <a:pPr marL="457200" lvl="0" indent="-387350" algn="l" rtl="0">
              <a:spcBef>
                <a:spcPts val="0"/>
              </a:spcBef>
              <a:spcAft>
                <a:spcPts val="0"/>
              </a:spcAft>
              <a:buClr>
                <a:srgbClr val="262626"/>
              </a:buClr>
              <a:buSzPts val="2500"/>
              <a:buFont typeface="Gill Sans"/>
              <a:buAutoNum type="arabicPeriod"/>
            </a:pPr>
            <a:r>
              <a:rPr lang="en-US" sz="2500">
                <a:solidFill>
                  <a:srgbClr val="262626"/>
                </a:solidFill>
                <a:latin typeface="Gill Sans"/>
                <a:ea typeface="Gill Sans"/>
                <a:cs typeface="Gill Sans"/>
                <a:sym typeface="Gill Sans"/>
              </a:rPr>
              <a:t>Restore Relationships</a:t>
            </a:r>
            <a:endParaRPr sz="2500">
              <a:solidFill>
                <a:srgbClr val="262626"/>
              </a:solidFill>
              <a:latin typeface="Gill Sans"/>
              <a:ea typeface="Gill Sans"/>
              <a:cs typeface="Gill Sans"/>
              <a:sym typeface="Gill Sans"/>
            </a:endParaRPr>
          </a:p>
          <a:p>
            <a:pPr marL="457200" lvl="0" indent="-387350" algn="l" rtl="0">
              <a:spcBef>
                <a:spcPts val="0"/>
              </a:spcBef>
              <a:spcAft>
                <a:spcPts val="0"/>
              </a:spcAft>
              <a:buClr>
                <a:srgbClr val="262626"/>
              </a:buClr>
              <a:buSzPts val="2500"/>
              <a:buFont typeface="Gill Sans"/>
              <a:buAutoNum type="arabicPeriod"/>
            </a:pPr>
            <a:r>
              <a:rPr lang="en-US" sz="2500">
                <a:solidFill>
                  <a:srgbClr val="262626"/>
                </a:solidFill>
                <a:latin typeface="Gill Sans"/>
                <a:ea typeface="Gill Sans"/>
                <a:cs typeface="Gill Sans"/>
                <a:sym typeface="Gill Sans"/>
              </a:rPr>
              <a:t>Give Students a Voice</a:t>
            </a:r>
            <a:endParaRPr sz="2500">
              <a:solidFill>
                <a:srgbClr val="262626"/>
              </a:solidFill>
              <a:latin typeface="Gill Sans"/>
              <a:ea typeface="Gill Sans"/>
              <a:cs typeface="Gill Sans"/>
              <a:sym typeface="Gill Sans"/>
            </a:endParaRPr>
          </a:p>
          <a:p>
            <a:pPr marL="457200" lvl="0" indent="-387350" algn="l" rtl="0">
              <a:spcBef>
                <a:spcPts val="0"/>
              </a:spcBef>
              <a:spcAft>
                <a:spcPts val="0"/>
              </a:spcAft>
              <a:buClr>
                <a:srgbClr val="262626"/>
              </a:buClr>
              <a:buSzPts val="2500"/>
              <a:buFont typeface="Gill Sans"/>
              <a:buAutoNum type="arabicPeriod"/>
            </a:pPr>
            <a:r>
              <a:rPr lang="en-US" sz="2500">
                <a:solidFill>
                  <a:srgbClr val="262626"/>
                </a:solidFill>
                <a:latin typeface="Gill Sans"/>
                <a:ea typeface="Gill Sans"/>
                <a:cs typeface="Gill Sans"/>
                <a:sym typeface="Gill Sans"/>
              </a:rPr>
              <a:t>Establish Safety</a:t>
            </a:r>
            <a:endParaRPr sz="2500">
              <a:solidFill>
                <a:srgbClr val="262626"/>
              </a:solidFill>
              <a:latin typeface="Gill Sans"/>
              <a:ea typeface="Gill Sans"/>
              <a:cs typeface="Gill Sans"/>
              <a:sym typeface="Gill Sans"/>
            </a:endParaRPr>
          </a:p>
          <a:p>
            <a:pPr marL="457200" lvl="0" indent="-387350" algn="l" rtl="0">
              <a:spcBef>
                <a:spcPts val="0"/>
              </a:spcBef>
              <a:spcAft>
                <a:spcPts val="0"/>
              </a:spcAft>
              <a:buClr>
                <a:srgbClr val="262626"/>
              </a:buClr>
              <a:buSzPts val="2500"/>
              <a:buFont typeface="Gill Sans"/>
              <a:buAutoNum type="arabicPeriod"/>
            </a:pPr>
            <a:r>
              <a:rPr lang="en-US" sz="2500">
                <a:solidFill>
                  <a:srgbClr val="262626"/>
                </a:solidFill>
                <a:latin typeface="Gill Sans"/>
                <a:ea typeface="Gill Sans"/>
                <a:cs typeface="Gill Sans"/>
                <a:sym typeface="Gill Sans"/>
              </a:rPr>
              <a:t>Model Sense of Belonging</a:t>
            </a:r>
            <a:endParaRPr sz="2500">
              <a:solidFill>
                <a:srgbClr val="262626"/>
              </a:solidFill>
              <a:latin typeface="Gill Sans"/>
              <a:ea typeface="Gill Sans"/>
              <a:cs typeface="Gill Sans"/>
              <a:sym typeface="Gill Sans"/>
            </a:endParaRPr>
          </a:p>
          <a:p>
            <a:pPr marL="457200" lvl="0" indent="-387350" algn="l" rtl="0">
              <a:spcBef>
                <a:spcPts val="0"/>
              </a:spcBef>
              <a:spcAft>
                <a:spcPts val="0"/>
              </a:spcAft>
              <a:buClr>
                <a:srgbClr val="262626"/>
              </a:buClr>
              <a:buSzPts val="2500"/>
              <a:buFont typeface="Gill Sans"/>
              <a:buAutoNum type="arabicPeriod"/>
            </a:pPr>
            <a:r>
              <a:rPr lang="en-US" sz="2500">
                <a:solidFill>
                  <a:srgbClr val="262626"/>
                </a:solidFill>
                <a:latin typeface="Gill Sans"/>
                <a:ea typeface="Gill Sans"/>
                <a:cs typeface="Gill Sans"/>
                <a:sym typeface="Gill Sans"/>
              </a:rPr>
              <a:t>Practice Empathy</a:t>
            </a:r>
            <a:endParaRPr sz="2500">
              <a:solidFill>
                <a:srgbClr val="262626"/>
              </a:solidFill>
              <a:latin typeface="Gill Sans"/>
              <a:ea typeface="Gill Sans"/>
              <a:cs typeface="Gill Sans"/>
              <a:sym typeface="Gill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2e6fd3ac38b_0_6"/>
          <p:cNvSpPr txBox="1">
            <a:spLocks noGrp="1"/>
          </p:cNvSpPr>
          <p:nvPr>
            <p:ph type="title"/>
          </p:nvPr>
        </p:nvSpPr>
        <p:spPr>
          <a:xfrm>
            <a:off x="2442925" y="0"/>
            <a:ext cx="4563300" cy="701400"/>
          </a:xfrm>
          <a:prstGeom prst="rect">
            <a:avLst/>
          </a:prstGeom>
        </p:spPr>
        <p:txBody>
          <a:bodyPr spcFirstLastPara="1" wrap="square" lIns="182875" tIns="182875" rIns="182875" bIns="182875" anchor="ctr" anchorCtr="0">
            <a:normAutofit fontScale="90000"/>
          </a:bodyPr>
          <a:lstStyle/>
          <a:p>
            <a:pPr marL="0" lvl="0" indent="0" algn="ctr" rtl="0">
              <a:spcBef>
                <a:spcPts val="0"/>
              </a:spcBef>
              <a:spcAft>
                <a:spcPts val="0"/>
              </a:spcAft>
              <a:buNone/>
            </a:pPr>
            <a:r>
              <a:rPr lang="en-US"/>
              <a:t>RESTORATIVE PRACTICES AT SULPHUR SPRINGS</a:t>
            </a:r>
            <a:endParaRPr/>
          </a:p>
        </p:txBody>
      </p:sp>
      <p:sp>
        <p:nvSpPr>
          <p:cNvPr id="198" name="Google Shape;198;g2e6fd3ac38b_0_6"/>
          <p:cNvSpPr/>
          <p:nvPr/>
        </p:nvSpPr>
        <p:spPr>
          <a:xfrm>
            <a:off x="131275" y="701575"/>
            <a:ext cx="1812900" cy="998700"/>
          </a:xfrm>
          <a:prstGeom prst="wedgeRectCallout">
            <a:avLst>
              <a:gd name="adj1" fmla="val -20833"/>
              <a:gd name="adj2" fmla="val 62500"/>
            </a:avLst>
          </a:prstGeom>
          <a:solidFill>
            <a:srgbClr val="5A0F0F"/>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rgbClr val="F2F2F2"/>
                </a:solidFill>
                <a:latin typeface="Gill Sans"/>
                <a:ea typeface="Gill Sans"/>
                <a:cs typeface="Gill Sans"/>
                <a:sym typeface="Gill Sans"/>
              </a:rPr>
              <a:t>RESTORATIVE</a:t>
            </a:r>
            <a:endParaRPr sz="2000">
              <a:solidFill>
                <a:srgbClr val="F2F2F2"/>
              </a:solidFill>
              <a:latin typeface="Gill Sans"/>
              <a:ea typeface="Gill Sans"/>
              <a:cs typeface="Gill Sans"/>
              <a:sym typeface="Gill Sans"/>
            </a:endParaRPr>
          </a:p>
          <a:p>
            <a:pPr marL="0" lvl="0" indent="0" algn="ctr" rtl="0">
              <a:spcBef>
                <a:spcPts val="0"/>
              </a:spcBef>
              <a:spcAft>
                <a:spcPts val="0"/>
              </a:spcAft>
              <a:buNone/>
            </a:pPr>
            <a:r>
              <a:rPr lang="en-US" sz="2000">
                <a:solidFill>
                  <a:srgbClr val="F2F2F2"/>
                </a:solidFill>
                <a:latin typeface="Gill Sans"/>
                <a:ea typeface="Gill Sans"/>
                <a:cs typeface="Gill Sans"/>
                <a:sym typeface="Gill Sans"/>
              </a:rPr>
              <a:t>CIRCLES</a:t>
            </a:r>
            <a:endParaRPr sz="2000">
              <a:solidFill>
                <a:srgbClr val="F2F2F2"/>
              </a:solidFill>
              <a:latin typeface="Gill Sans"/>
              <a:ea typeface="Gill Sans"/>
              <a:cs typeface="Gill Sans"/>
              <a:sym typeface="Gill Sans"/>
            </a:endParaRPr>
          </a:p>
        </p:txBody>
      </p:sp>
      <p:sp>
        <p:nvSpPr>
          <p:cNvPr id="199" name="Google Shape;199;g2e6fd3ac38b_0_6"/>
          <p:cNvSpPr/>
          <p:nvPr/>
        </p:nvSpPr>
        <p:spPr>
          <a:xfrm>
            <a:off x="3665550" y="843175"/>
            <a:ext cx="1812900" cy="998700"/>
          </a:xfrm>
          <a:prstGeom prst="wedgeRectCallout">
            <a:avLst>
              <a:gd name="adj1" fmla="val -20833"/>
              <a:gd name="adj2" fmla="val 62500"/>
            </a:avLst>
          </a:prstGeom>
          <a:solidFill>
            <a:srgbClr val="5A0F0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solidFill>
                  <a:schemeClr val="lt1"/>
                </a:solidFill>
                <a:latin typeface="Gill Sans"/>
                <a:ea typeface="Gill Sans"/>
                <a:cs typeface="Gill Sans"/>
                <a:sym typeface="Gill Sans"/>
              </a:rPr>
              <a:t>DISCIPLINE</a:t>
            </a:r>
            <a:endParaRPr sz="2000">
              <a:solidFill>
                <a:schemeClr val="lt1"/>
              </a:solidFill>
              <a:latin typeface="Gill Sans"/>
              <a:ea typeface="Gill Sans"/>
              <a:cs typeface="Gill Sans"/>
              <a:sym typeface="Gill Sans"/>
            </a:endParaRPr>
          </a:p>
          <a:p>
            <a:pPr marL="0" lvl="0" indent="0" algn="ctr" rtl="0">
              <a:spcBef>
                <a:spcPts val="0"/>
              </a:spcBef>
              <a:spcAft>
                <a:spcPts val="0"/>
              </a:spcAft>
              <a:buNone/>
            </a:pPr>
            <a:r>
              <a:rPr lang="en-US" sz="2000">
                <a:solidFill>
                  <a:schemeClr val="lt1"/>
                </a:solidFill>
                <a:latin typeface="Gill Sans"/>
                <a:ea typeface="Gill Sans"/>
                <a:cs typeface="Gill Sans"/>
                <a:sym typeface="Gill Sans"/>
              </a:rPr>
              <a:t>MINDSET SHIFT</a:t>
            </a:r>
            <a:endParaRPr sz="2000">
              <a:solidFill>
                <a:schemeClr val="lt1"/>
              </a:solidFill>
              <a:latin typeface="Gill Sans"/>
              <a:ea typeface="Gill Sans"/>
              <a:cs typeface="Gill Sans"/>
              <a:sym typeface="Gill Sans"/>
            </a:endParaRPr>
          </a:p>
        </p:txBody>
      </p:sp>
      <p:sp>
        <p:nvSpPr>
          <p:cNvPr id="200" name="Google Shape;200;g2e6fd3ac38b_0_6"/>
          <p:cNvSpPr/>
          <p:nvPr/>
        </p:nvSpPr>
        <p:spPr>
          <a:xfrm>
            <a:off x="246300" y="2012838"/>
            <a:ext cx="1415100" cy="753000"/>
          </a:xfrm>
          <a:prstGeom prst="wedgeRectCallout">
            <a:avLst>
              <a:gd name="adj1" fmla="val -20833"/>
              <a:gd name="adj2" fmla="val 625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a:solidFill>
                  <a:schemeClr val="lt1"/>
                </a:solidFill>
                <a:latin typeface="Gill Sans"/>
                <a:ea typeface="Gill Sans"/>
                <a:cs typeface="Gill Sans"/>
                <a:sym typeface="Gill Sans"/>
              </a:rPr>
              <a:t>PROBLEM-SOLVING</a:t>
            </a:r>
            <a:endParaRPr sz="1100">
              <a:solidFill>
                <a:schemeClr val="lt1"/>
              </a:solidFill>
              <a:latin typeface="Gill Sans"/>
              <a:ea typeface="Gill Sans"/>
              <a:cs typeface="Gill Sans"/>
              <a:sym typeface="Gill Sans"/>
            </a:endParaRPr>
          </a:p>
          <a:p>
            <a:pPr marL="0" lvl="0" indent="0" algn="ctr" rtl="0">
              <a:spcBef>
                <a:spcPts val="0"/>
              </a:spcBef>
              <a:spcAft>
                <a:spcPts val="0"/>
              </a:spcAft>
              <a:buNone/>
            </a:pPr>
            <a:r>
              <a:rPr lang="en-US">
                <a:solidFill>
                  <a:schemeClr val="lt1"/>
                </a:solidFill>
                <a:latin typeface="Gill Sans"/>
                <a:ea typeface="Gill Sans"/>
                <a:cs typeface="Gill Sans"/>
                <a:sym typeface="Gill Sans"/>
              </a:rPr>
              <a:t>DEN</a:t>
            </a:r>
            <a:endParaRPr>
              <a:solidFill>
                <a:schemeClr val="lt1"/>
              </a:solidFill>
              <a:latin typeface="Gill Sans"/>
              <a:ea typeface="Gill Sans"/>
              <a:cs typeface="Gill Sans"/>
              <a:sym typeface="Gill Sans"/>
            </a:endParaRPr>
          </a:p>
        </p:txBody>
      </p:sp>
      <p:sp>
        <p:nvSpPr>
          <p:cNvPr id="201" name="Google Shape;201;g2e6fd3ac38b_0_6"/>
          <p:cNvSpPr/>
          <p:nvPr/>
        </p:nvSpPr>
        <p:spPr>
          <a:xfrm>
            <a:off x="246325" y="3604263"/>
            <a:ext cx="1415100" cy="753000"/>
          </a:xfrm>
          <a:prstGeom prst="wedgeRectCallout">
            <a:avLst>
              <a:gd name="adj1" fmla="val -20833"/>
              <a:gd name="adj2" fmla="val 625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500">
                <a:solidFill>
                  <a:schemeClr val="lt1"/>
                </a:solidFill>
                <a:latin typeface="Gill Sans"/>
                <a:ea typeface="Gill Sans"/>
                <a:cs typeface="Gill Sans"/>
                <a:sym typeface="Gill Sans"/>
              </a:rPr>
              <a:t>SEL</a:t>
            </a:r>
            <a:endParaRPr sz="1500">
              <a:solidFill>
                <a:schemeClr val="lt1"/>
              </a:solidFill>
              <a:latin typeface="Gill Sans"/>
              <a:ea typeface="Gill Sans"/>
              <a:cs typeface="Gill Sans"/>
              <a:sym typeface="Gill Sans"/>
            </a:endParaRPr>
          </a:p>
          <a:p>
            <a:pPr marL="0" lvl="0" indent="0" algn="ctr" rtl="0">
              <a:spcBef>
                <a:spcPts val="0"/>
              </a:spcBef>
              <a:spcAft>
                <a:spcPts val="0"/>
              </a:spcAft>
              <a:buNone/>
            </a:pPr>
            <a:r>
              <a:rPr lang="en-US" sz="1500">
                <a:solidFill>
                  <a:schemeClr val="lt1"/>
                </a:solidFill>
                <a:latin typeface="Gill Sans"/>
                <a:ea typeface="Gill Sans"/>
                <a:cs typeface="Gill Sans"/>
                <a:sym typeface="Gill Sans"/>
              </a:rPr>
              <a:t>MORNING</a:t>
            </a:r>
            <a:endParaRPr sz="1500">
              <a:solidFill>
                <a:schemeClr val="lt1"/>
              </a:solidFill>
              <a:latin typeface="Gill Sans"/>
              <a:ea typeface="Gill Sans"/>
              <a:cs typeface="Gill Sans"/>
              <a:sym typeface="Gill Sans"/>
            </a:endParaRPr>
          </a:p>
          <a:p>
            <a:pPr marL="0" lvl="0" indent="0" algn="ctr" rtl="0">
              <a:spcBef>
                <a:spcPts val="0"/>
              </a:spcBef>
              <a:spcAft>
                <a:spcPts val="0"/>
              </a:spcAft>
              <a:buNone/>
            </a:pPr>
            <a:r>
              <a:rPr lang="en-US" sz="1500">
                <a:solidFill>
                  <a:schemeClr val="lt1"/>
                </a:solidFill>
                <a:latin typeface="Gill Sans"/>
                <a:ea typeface="Gill Sans"/>
                <a:cs typeface="Gill Sans"/>
                <a:sym typeface="Gill Sans"/>
              </a:rPr>
              <a:t>MEETINGS</a:t>
            </a:r>
            <a:endParaRPr sz="1500">
              <a:solidFill>
                <a:schemeClr val="lt1"/>
              </a:solidFill>
              <a:latin typeface="Gill Sans"/>
              <a:ea typeface="Gill Sans"/>
              <a:cs typeface="Gill Sans"/>
              <a:sym typeface="Gill Sans"/>
            </a:endParaRPr>
          </a:p>
        </p:txBody>
      </p:sp>
      <p:sp>
        <p:nvSpPr>
          <p:cNvPr id="202" name="Google Shape;202;g2e6fd3ac38b_0_6"/>
          <p:cNvSpPr/>
          <p:nvPr/>
        </p:nvSpPr>
        <p:spPr>
          <a:xfrm>
            <a:off x="7199825" y="701575"/>
            <a:ext cx="1812900" cy="998700"/>
          </a:xfrm>
          <a:prstGeom prst="wedgeRectCallout">
            <a:avLst>
              <a:gd name="adj1" fmla="val -20833"/>
              <a:gd name="adj2" fmla="val 62500"/>
            </a:avLst>
          </a:prstGeom>
          <a:solidFill>
            <a:srgbClr val="5A0F0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2000">
                <a:solidFill>
                  <a:schemeClr val="lt1"/>
                </a:solidFill>
                <a:latin typeface="Gill Sans"/>
                <a:ea typeface="Gill Sans"/>
                <a:cs typeface="Gill Sans"/>
                <a:sym typeface="Gill Sans"/>
              </a:rPr>
              <a:t>CULTURE</a:t>
            </a:r>
            <a:endParaRPr sz="2000">
              <a:solidFill>
                <a:schemeClr val="lt1"/>
              </a:solidFill>
              <a:latin typeface="Gill Sans"/>
              <a:ea typeface="Gill Sans"/>
              <a:cs typeface="Gill Sans"/>
              <a:sym typeface="Gill Sans"/>
            </a:endParaRPr>
          </a:p>
        </p:txBody>
      </p:sp>
      <p:sp>
        <p:nvSpPr>
          <p:cNvPr id="203" name="Google Shape;203;g2e6fd3ac38b_0_6"/>
          <p:cNvSpPr/>
          <p:nvPr/>
        </p:nvSpPr>
        <p:spPr>
          <a:xfrm>
            <a:off x="7398725" y="5069925"/>
            <a:ext cx="1415100" cy="753000"/>
          </a:xfrm>
          <a:prstGeom prst="wedgeRectCallout">
            <a:avLst>
              <a:gd name="adj1" fmla="val -20833"/>
              <a:gd name="adj2" fmla="val 625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500">
                <a:solidFill>
                  <a:schemeClr val="lt1"/>
                </a:solidFill>
                <a:latin typeface="Gill Sans"/>
                <a:ea typeface="Gill Sans"/>
                <a:cs typeface="Gill Sans"/>
                <a:sym typeface="Gill Sans"/>
              </a:rPr>
              <a:t>STUDENT VOICE</a:t>
            </a:r>
            <a:endParaRPr sz="1500">
              <a:solidFill>
                <a:schemeClr val="lt1"/>
              </a:solidFill>
              <a:latin typeface="Gill Sans"/>
              <a:ea typeface="Gill Sans"/>
              <a:cs typeface="Gill Sans"/>
              <a:sym typeface="Gill Sans"/>
            </a:endParaRPr>
          </a:p>
        </p:txBody>
      </p:sp>
      <p:sp>
        <p:nvSpPr>
          <p:cNvPr id="204" name="Google Shape;204;g2e6fd3ac38b_0_6"/>
          <p:cNvSpPr/>
          <p:nvPr/>
        </p:nvSpPr>
        <p:spPr>
          <a:xfrm>
            <a:off x="7398725" y="3541388"/>
            <a:ext cx="1415100" cy="753000"/>
          </a:xfrm>
          <a:prstGeom prst="wedgeRectCallout">
            <a:avLst>
              <a:gd name="adj1" fmla="val -20833"/>
              <a:gd name="adj2" fmla="val 625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500">
                <a:solidFill>
                  <a:schemeClr val="lt1"/>
                </a:solidFill>
                <a:latin typeface="Gill Sans"/>
                <a:ea typeface="Gill Sans"/>
                <a:cs typeface="Gill Sans"/>
                <a:sym typeface="Gill Sans"/>
              </a:rPr>
              <a:t>VISION AND MISSION</a:t>
            </a:r>
            <a:endParaRPr sz="1500">
              <a:solidFill>
                <a:schemeClr val="lt1"/>
              </a:solidFill>
              <a:latin typeface="Gill Sans"/>
              <a:ea typeface="Gill Sans"/>
              <a:cs typeface="Gill Sans"/>
              <a:sym typeface="Gill Sans"/>
            </a:endParaRPr>
          </a:p>
        </p:txBody>
      </p:sp>
      <p:sp>
        <p:nvSpPr>
          <p:cNvPr id="205" name="Google Shape;205;g2e6fd3ac38b_0_6"/>
          <p:cNvSpPr/>
          <p:nvPr/>
        </p:nvSpPr>
        <p:spPr>
          <a:xfrm>
            <a:off x="3822500" y="5069913"/>
            <a:ext cx="1415100" cy="753000"/>
          </a:xfrm>
          <a:prstGeom prst="wedgeRectCallout">
            <a:avLst>
              <a:gd name="adj1" fmla="val -20833"/>
              <a:gd name="adj2" fmla="val 625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a:solidFill>
                  <a:schemeClr val="lt1"/>
                </a:solidFill>
                <a:latin typeface="Gill Sans"/>
                <a:ea typeface="Gill Sans"/>
                <a:cs typeface="Gill Sans"/>
                <a:sym typeface="Gill Sans"/>
              </a:rPr>
              <a:t>CONVERSATION CARDS</a:t>
            </a:r>
            <a:endParaRPr>
              <a:solidFill>
                <a:schemeClr val="lt1"/>
              </a:solidFill>
              <a:latin typeface="Gill Sans"/>
              <a:ea typeface="Gill Sans"/>
              <a:cs typeface="Gill Sans"/>
              <a:sym typeface="Gill Sans"/>
            </a:endParaRPr>
          </a:p>
        </p:txBody>
      </p:sp>
      <p:sp>
        <p:nvSpPr>
          <p:cNvPr id="206" name="Google Shape;206;g2e6fd3ac38b_0_6"/>
          <p:cNvSpPr/>
          <p:nvPr/>
        </p:nvSpPr>
        <p:spPr>
          <a:xfrm>
            <a:off x="3822513" y="3671000"/>
            <a:ext cx="1415100" cy="753000"/>
          </a:xfrm>
          <a:prstGeom prst="wedgeRectCallout">
            <a:avLst>
              <a:gd name="adj1" fmla="val -20833"/>
              <a:gd name="adj2" fmla="val 625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a:solidFill>
                  <a:schemeClr val="lt1"/>
                </a:solidFill>
                <a:latin typeface="Gill Sans"/>
                <a:ea typeface="Gill Sans"/>
                <a:cs typeface="Gill Sans"/>
                <a:sym typeface="Gill Sans"/>
              </a:rPr>
              <a:t>RESET SPACE</a:t>
            </a:r>
            <a:endParaRPr sz="1100">
              <a:solidFill>
                <a:schemeClr val="lt1"/>
              </a:solidFill>
              <a:latin typeface="Gill Sans"/>
              <a:ea typeface="Gill Sans"/>
              <a:cs typeface="Gill Sans"/>
              <a:sym typeface="Gill Sans"/>
            </a:endParaRPr>
          </a:p>
          <a:p>
            <a:pPr marL="0" lvl="0" indent="0" algn="ctr" rtl="0">
              <a:spcBef>
                <a:spcPts val="0"/>
              </a:spcBef>
              <a:spcAft>
                <a:spcPts val="0"/>
              </a:spcAft>
              <a:buNone/>
            </a:pPr>
            <a:r>
              <a:rPr lang="en-US" sz="1100">
                <a:solidFill>
                  <a:schemeClr val="lt1"/>
                </a:solidFill>
                <a:latin typeface="Gill Sans"/>
                <a:ea typeface="Gill Sans"/>
                <a:cs typeface="Gill Sans"/>
                <a:sym typeface="Gill Sans"/>
              </a:rPr>
              <a:t>CALM DOWN CARTS</a:t>
            </a:r>
            <a:endParaRPr sz="1100">
              <a:solidFill>
                <a:schemeClr val="lt1"/>
              </a:solidFill>
              <a:latin typeface="Gill Sans"/>
              <a:ea typeface="Gill Sans"/>
              <a:cs typeface="Gill Sans"/>
              <a:sym typeface="Gill Sans"/>
            </a:endParaRPr>
          </a:p>
        </p:txBody>
      </p:sp>
      <p:sp>
        <p:nvSpPr>
          <p:cNvPr id="207" name="Google Shape;207;g2e6fd3ac38b_0_6"/>
          <p:cNvSpPr/>
          <p:nvPr/>
        </p:nvSpPr>
        <p:spPr>
          <a:xfrm>
            <a:off x="3772800" y="2099300"/>
            <a:ext cx="1614000" cy="925800"/>
          </a:xfrm>
          <a:prstGeom prst="wedgeRectCallout">
            <a:avLst>
              <a:gd name="adj1" fmla="val -20833"/>
              <a:gd name="adj2" fmla="val 625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500">
                <a:solidFill>
                  <a:schemeClr val="lt1"/>
                </a:solidFill>
                <a:latin typeface="Gill Sans"/>
                <a:ea typeface="Gill Sans"/>
                <a:cs typeface="Gill Sans"/>
                <a:sym typeface="Gill Sans"/>
              </a:rPr>
              <a:t>MATRIX AND BEHAVIOR EXPECTATIONS</a:t>
            </a:r>
            <a:endParaRPr sz="1800">
              <a:solidFill>
                <a:schemeClr val="lt1"/>
              </a:solidFill>
              <a:latin typeface="Gill Sans"/>
              <a:ea typeface="Gill Sans"/>
              <a:cs typeface="Gill Sans"/>
              <a:sym typeface="Gill Sans"/>
            </a:endParaRPr>
          </a:p>
        </p:txBody>
      </p:sp>
      <p:sp>
        <p:nvSpPr>
          <p:cNvPr id="208" name="Google Shape;208;g2e6fd3ac38b_0_6"/>
          <p:cNvSpPr/>
          <p:nvPr/>
        </p:nvSpPr>
        <p:spPr>
          <a:xfrm>
            <a:off x="7299275" y="2012850"/>
            <a:ext cx="1614000" cy="753000"/>
          </a:xfrm>
          <a:prstGeom prst="wedgeRectCallout">
            <a:avLst>
              <a:gd name="adj1" fmla="val -20833"/>
              <a:gd name="adj2" fmla="val 625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500">
                <a:solidFill>
                  <a:schemeClr val="lt1"/>
                </a:solidFill>
                <a:latin typeface="Gill Sans"/>
                <a:ea typeface="Gill Sans"/>
                <a:cs typeface="Gill Sans"/>
                <a:sym typeface="Gill Sans"/>
              </a:rPr>
              <a:t>RELATIONSHIP BUILDING</a:t>
            </a:r>
            <a:endParaRPr sz="1500">
              <a:solidFill>
                <a:schemeClr val="lt1"/>
              </a:solidFill>
              <a:latin typeface="Gill Sans"/>
              <a:ea typeface="Gill Sans"/>
              <a:cs typeface="Gill Sans"/>
              <a:sym typeface="Gill Sans"/>
            </a:endParaRPr>
          </a:p>
        </p:txBody>
      </p:sp>
      <p:sp>
        <p:nvSpPr>
          <p:cNvPr id="209" name="Google Shape;209;g2e6fd3ac38b_0_6"/>
          <p:cNvSpPr/>
          <p:nvPr/>
        </p:nvSpPr>
        <p:spPr>
          <a:xfrm>
            <a:off x="246275" y="5195663"/>
            <a:ext cx="1415100" cy="753000"/>
          </a:xfrm>
          <a:prstGeom prst="wedgeRectCallout">
            <a:avLst>
              <a:gd name="adj1" fmla="val -20833"/>
              <a:gd name="adj2" fmla="val 62500"/>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lt1"/>
                </a:solidFill>
                <a:latin typeface="Gill Sans"/>
                <a:ea typeface="Gill Sans"/>
                <a:cs typeface="Gill Sans"/>
                <a:sym typeface="Gill Sans"/>
              </a:rPr>
              <a:t>CLASSROOM CONFLICT </a:t>
            </a:r>
            <a:endParaRPr>
              <a:solidFill>
                <a:schemeClr val="lt1"/>
              </a:solidFill>
              <a:latin typeface="Gill Sans"/>
              <a:ea typeface="Gill Sans"/>
              <a:cs typeface="Gill Sans"/>
              <a:sym typeface="Gill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e6fd3ac38b_0_26"/>
          <p:cNvSpPr txBox="1">
            <a:spLocks noGrp="1"/>
          </p:cNvSpPr>
          <p:nvPr>
            <p:ph type="title"/>
          </p:nvPr>
        </p:nvSpPr>
        <p:spPr>
          <a:xfrm>
            <a:off x="2074275" y="93425"/>
            <a:ext cx="5563200" cy="816900"/>
          </a:xfrm>
          <a:prstGeom prst="rect">
            <a:avLst/>
          </a:prstGeom>
        </p:spPr>
        <p:txBody>
          <a:bodyPr spcFirstLastPara="1" wrap="square" lIns="182875" tIns="182875" rIns="182875" bIns="182875" anchor="ctr" anchorCtr="0">
            <a:normAutofit/>
          </a:bodyPr>
          <a:lstStyle/>
          <a:p>
            <a:pPr marL="0" lvl="0" indent="0" algn="ctr" rtl="0">
              <a:spcBef>
                <a:spcPts val="0"/>
              </a:spcBef>
              <a:spcAft>
                <a:spcPts val="0"/>
              </a:spcAft>
              <a:buNone/>
            </a:pPr>
            <a:r>
              <a:rPr lang="en-US"/>
              <a:t>DISCIPLINE MATRIX EXAMPLE</a:t>
            </a:r>
            <a:endParaRPr/>
          </a:p>
        </p:txBody>
      </p:sp>
      <p:sp>
        <p:nvSpPr>
          <p:cNvPr id="216" name="Google Shape;216;g2e6fd3ac38b_0_26"/>
          <p:cNvSpPr txBox="1">
            <a:spLocks noGrp="1"/>
          </p:cNvSpPr>
          <p:nvPr>
            <p:ph type="body" idx="1"/>
          </p:nvPr>
        </p:nvSpPr>
        <p:spPr>
          <a:xfrm>
            <a:off x="1603350" y="1878000"/>
            <a:ext cx="5937300" cy="31020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endParaRPr/>
          </a:p>
          <a:p>
            <a:pPr marL="457200" lvl="0" indent="0" algn="l" rtl="0">
              <a:spcBef>
                <a:spcPts val="1000"/>
              </a:spcBef>
              <a:spcAft>
                <a:spcPts val="0"/>
              </a:spcAft>
              <a:buNone/>
            </a:pPr>
            <a:endParaRPr/>
          </a:p>
        </p:txBody>
      </p:sp>
      <p:graphicFrame>
        <p:nvGraphicFramePr>
          <p:cNvPr id="217" name="Google Shape;217;g2e6fd3ac38b_0_26"/>
          <p:cNvGraphicFramePr/>
          <p:nvPr/>
        </p:nvGraphicFramePr>
        <p:xfrm>
          <a:off x="940788" y="1637650"/>
          <a:ext cx="3000000" cy="3000000"/>
        </p:xfrm>
        <a:graphic>
          <a:graphicData uri="http://schemas.openxmlformats.org/drawingml/2006/table">
            <a:tbl>
              <a:tblPr bandRow="1" bandCol="1">
                <a:noFill/>
                <a:tableStyleId>{91636A67-7836-4497-BDAE-E686A541674F}</a:tableStyleId>
              </a:tblPr>
              <a:tblGrid>
                <a:gridCol w="1133475">
                  <a:extLst>
                    <a:ext uri="{9D8B030D-6E8A-4147-A177-3AD203B41FA5}">
                      <a16:colId xmlns:a16="http://schemas.microsoft.com/office/drawing/2014/main" val="20000"/>
                    </a:ext>
                  </a:extLst>
                </a:gridCol>
                <a:gridCol w="1419225">
                  <a:extLst>
                    <a:ext uri="{9D8B030D-6E8A-4147-A177-3AD203B41FA5}">
                      <a16:colId xmlns:a16="http://schemas.microsoft.com/office/drawing/2014/main" val="20001"/>
                    </a:ext>
                  </a:extLst>
                </a:gridCol>
                <a:gridCol w="1419225">
                  <a:extLst>
                    <a:ext uri="{9D8B030D-6E8A-4147-A177-3AD203B41FA5}">
                      <a16:colId xmlns:a16="http://schemas.microsoft.com/office/drawing/2014/main" val="20002"/>
                    </a:ext>
                  </a:extLst>
                </a:gridCol>
                <a:gridCol w="1419225">
                  <a:extLst>
                    <a:ext uri="{9D8B030D-6E8A-4147-A177-3AD203B41FA5}">
                      <a16:colId xmlns:a16="http://schemas.microsoft.com/office/drawing/2014/main" val="20003"/>
                    </a:ext>
                  </a:extLst>
                </a:gridCol>
                <a:gridCol w="1871275">
                  <a:extLst>
                    <a:ext uri="{9D8B030D-6E8A-4147-A177-3AD203B41FA5}">
                      <a16:colId xmlns:a16="http://schemas.microsoft.com/office/drawing/2014/main" val="20004"/>
                    </a:ext>
                  </a:extLst>
                </a:gridCol>
              </a:tblGrid>
              <a:tr h="447050">
                <a:tc>
                  <a:txBody>
                    <a:bodyPr/>
                    <a:lstStyle/>
                    <a:p>
                      <a:pPr marL="63500" marR="48895" lvl="0" indent="0" algn="ctr" rtl="0">
                        <a:spcBef>
                          <a:spcPts val="500"/>
                        </a:spcBef>
                        <a:spcAft>
                          <a:spcPts val="0"/>
                        </a:spcAft>
                        <a:buNone/>
                      </a:pPr>
                      <a:r>
                        <a:rPr lang="en-US" b="1">
                          <a:latin typeface="Architects Daughter"/>
                          <a:ea typeface="Architects Daughter"/>
                          <a:cs typeface="Architects Daughter"/>
                          <a:sym typeface="Architects Daughter"/>
                        </a:rPr>
                        <a:t>Classroom Behaviors</a:t>
                      </a:r>
                      <a:endParaRPr b="1">
                        <a:latin typeface="Architects Daughter"/>
                        <a:ea typeface="Architects Daughter"/>
                        <a:cs typeface="Architects Daughter"/>
                        <a:sym typeface="Architects Daughter"/>
                      </a:endParaRPr>
                    </a:p>
                  </a:txBody>
                  <a:tcPr marL="0" marR="0" marT="0" marB="0"/>
                </a:tc>
                <a:tc>
                  <a:txBody>
                    <a:bodyPr/>
                    <a:lstStyle/>
                    <a:p>
                      <a:pPr marL="61595" marR="38100" lvl="0" indent="0" algn="ctr" rtl="0">
                        <a:spcBef>
                          <a:spcPts val="500"/>
                        </a:spcBef>
                        <a:spcAft>
                          <a:spcPts val="0"/>
                        </a:spcAft>
                        <a:buNone/>
                      </a:pPr>
                      <a:r>
                        <a:rPr lang="en-US" b="1">
                          <a:latin typeface="Architects Daughter"/>
                          <a:ea typeface="Architects Daughter"/>
                          <a:cs typeface="Architects Daughter"/>
                          <a:sym typeface="Architects Daughter"/>
                        </a:rPr>
                        <a:t>1st Offense</a:t>
                      </a:r>
                      <a:endParaRPr b="1">
                        <a:latin typeface="Architects Daughter"/>
                        <a:ea typeface="Architects Daughter"/>
                        <a:cs typeface="Architects Daughter"/>
                        <a:sym typeface="Architects Daughter"/>
                      </a:endParaRPr>
                    </a:p>
                  </a:txBody>
                  <a:tcPr marL="0" marR="0" marT="0" marB="0"/>
                </a:tc>
                <a:tc>
                  <a:txBody>
                    <a:bodyPr/>
                    <a:lstStyle/>
                    <a:p>
                      <a:pPr marL="62864" lvl="0" indent="0" algn="ctr" rtl="0">
                        <a:spcBef>
                          <a:spcPts val="500"/>
                        </a:spcBef>
                        <a:spcAft>
                          <a:spcPts val="0"/>
                        </a:spcAft>
                        <a:buNone/>
                      </a:pPr>
                      <a:r>
                        <a:rPr lang="en-US" b="1">
                          <a:latin typeface="Architects Daughter"/>
                          <a:ea typeface="Architects Daughter"/>
                          <a:cs typeface="Architects Daughter"/>
                          <a:sym typeface="Architects Daughter"/>
                        </a:rPr>
                        <a:t>2nd Offense</a:t>
                      </a:r>
                      <a:endParaRPr b="1">
                        <a:latin typeface="Architects Daughter"/>
                        <a:ea typeface="Architects Daughter"/>
                        <a:cs typeface="Architects Daughter"/>
                        <a:sym typeface="Architects Daughter"/>
                      </a:endParaRPr>
                    </a:p>
                  </a:txBody>
                  <a:tcPr marL="0" marR="0" marT="0" marB="0"/>
                </a:tc>
                <a:tc>
                  <a:txBody>
                    <a:bodyPr/>
                    <a:lstStyle/>
                    <a:p>
                      <a:pPr marL="62864" lvl="0" indent="0" algn="ctr" rtl="0">
                        <a:spcBef>
                          <a:spcPts val="500"/>
                        </a:spcBef>
                        <a:spcAft>
                          <a:spcPts val="0"/>
                        </a:spcAft>
                        <a:buNone/>
                      </a:pPr>
                      <a:r>
                        <a:rPr lang="en-US" b="1">
                          <a:latin typeface="Architects Daughter"/>
                          <a:ea typeface="Architects Daughter"/>
                          <a:cs typeface="Architects Daughter"/>
                          <a:sym typeface="Architects Daughter"/>
                        </a:rPr>
                        <a:t>3rd Offense</a:t>
                      </a:r>
                      <a:endParaRPr b="1">
                        <a:latin typeface="Architects Daughter"/>
                        <a:ea typeface="Architects Daughter"/>
                        <a:cs typeface="Architects Daughter"/>
                        <a:sym typeface="Architects Daughter"/>
                      </a:endParaRPr>
                    </a:p>
                  </a:txBody>
                  <a:tcPr marL="0" marR="0" marT="0" marB="0"/>
                </a:tc>
                <a:tc>
                  <a:txBody>
                    <a:bodyPr/>
                    <a:lstStyle/>
                    <a:p>
                      <a:pPr marL="62230" lvl="0" indent="0" algn="ctr" rtl="0">
                        <a:spcBef>
                          <a:spcPts val="500"/>
                        </a:spcBef>
                        <a:spcAft>
                          <a:spcPts val="0"/>
                        </a:spcAft>
                        <a:buNone/>
                      </a:pPr>
                      <a:r>
                        <a:rPr lang="en-US" b="1">
                          <a:latin typeface="Architects Daughter"/>
                          <a:ea typeface="Architects Daughter"/>
                          <a:cs typeface="Architects Daughter"/>
                          <a:sym typeface="Architects Daughter"/>
                        </a:rPr>
                        <a:t>4th Offense</a:t>
                      </a:r>
                      <a:endParaRPr b="1">
                        <a:latin typeface="Architects Daughter"/>
                        <a:ea typeface="Architects Daughter"/>
                        <a:cs typeface="Architects Daughter"/>
                        <a:sym typeface="Architects Daughter"/>
                      </a:endParaRPr>
                    </a:p>
                  </a:txBody>
                  <a:tcPr marL="0" marR="0" marT="0" marB="0"/>
                </a:tc>
                <a:extLst>
                  <a:ext uri="{0D108BD9-81ED-4DB2-BD59-A6C34878D82A}">
                    <a16:rowId xmlns:a16="http://schemas.microsoft.com/office/drawing/2014/main" val="10000"/>
                  </a:ext>
                </a:extLst>
              </a:tr>
              <a:tr h="447050">
                <a:tc>
                  <a:txBody>
                    <a:bodyPr/>
                    <a:lstStyle/>
                    <a:p>
                      <a:pPr marL="63500" marR="48895" lvl="0" indent="0" algn="l" rtl="0">
                        <a:spcBef>
                          <a:spcPts val="500"/>
                        </a:spcBef>
                        <a:spcAft>
                          <a:spcPts val="0"/>
                        </a:spcAft>
                        <a:buNone/>
                      </a:pPr>
                      <a:r>
                        <a:rPr lang="en-US" sz="1100" b="1">
                          <a:latin typeface="Architects Daughter"/>
                          <a:ea typeface="Architects Daughter"/>
                          <a:cs typeface="Architects Daughter"/>
                          <a:sym typeface="Architects Daughter"/>
                        </a:rPr>
                        <a:t>Talking Out</a:t>
                      </a:r>
                      <a:endParaRPr sz="1100" b="1">
                        <a:latin typeface="Architects Daughter"/>
                        <a:ea typeface="Architects Daughter"/>
                        <a:cs typeface="Architects Daughter"/>
                        <a:sym typeface="Architects Daughter"/>
                      </a:endParaRPr>
                    </a:p>
                  </a:txBody>
                  <a:tcPr marL="0" marR="0" marT="0" marB="0"/>
                </a:tc>
                <a:tc>
                  <a:txBody>
                    <a:bodyPr/>
                    <a:lstStyle/>
                    <a:p>
                      <a:pPr marL="61595" marR="38100" lvl="0" indent="0" algn="l" rtl="0">
                        <a:spcBef>
                          <a:spcPts val="500"/>
                        </a:spcBef>
                        <a:spcAft>
                          <a:spcPts val="0"/>
                        </a:spcAft>
                        <a:buNone/>
                      </a:pPr>
                      <a:r>
                        <a:rPr lang="en-US" sz="1100" b="1">
                          <a:latin typeface="Architects Daughter"/>
                          <a:ea typeface="Architects Daughter"/>
                          <a:cs typeface="Architects Daughter"/>
                          <a:sym typeface="Architects Daughter"/>
                        </a:rPr>
                        <a:t>VW, Model behavior</a:t>
                      </a:r>
                      <a:endParaRPr sz="1100" b="1">
                        <a:latin typeface="Architects Daughter"/>
                        <a:ea typeface="Architects Daughter"/>
                        <a:cs typeface="Architects Daughter"/>
                        <a:sym typeface="Architects Daughter"/>
                      </a:endParaRPr>
                    </a:p>
                  </a:txBody>
                  <a:tcPr marL="0" marR="0" marT="0" marB="0"/>
                </a:tc>
                <a:tc>
                  <a:txBody>
                    <a:bodyPr/>
                    <a:lstStyle/>
                    <a:p>
                      <a:pPr marL="62864" lvl="0" indent="0" algn="l" rtl="0">
                        <a:spcBef>
                          <a:spcPts val="500"/>
                        </a:spcBef>
                        <a:spcAft>
                          <a:spcPts val="0"/>
                        </a:spcAft>
                        <a:buNone/>
                      </a:pPr>
                      <a:r>
                        <a:rPr lang="en-US" sz="1100" b="1">
                          <a:latin typeface="Architects Daughter"/>
                          <a:ea typeface="Architects Daughter"/>
                          <a:cs typeface="Architects Daughter"/>
                          <a:sym typeface="Architects Daughter"/>
                        </a:rPr>
                        <a:t>C, PC, RGC</a:t>
                      </a:r>
                      <a:endParaRPr sz="1100" b="1">
                        <a:latin typeface="Architects Daughter"/>
                        <a:ea typeface="Architects Daughter"/>
                        <a:cs typeface="Architects Daughter"/>
                        <a:sym typeface="Architects Daughter"/>
                      </a:endParaRPr>
                    </a:p>
                  </a:txBody>
                  <a:tcPr marL="0" marR="0" marT="0" marB="0"/>
                </a:tc>
                <a:tc>
                  <a:txBody>
                    <a:bodyPr/>
                    <a:lstStyle/>
                    <a:p>
                      <a:pPr marL="62864" lvl="0" indent="0" algn="l" rtl="0">
                        <a:spcBef>
                          <a:spcPts val="500"/>
                        </a:spcBef>
                        <a:spcAft>
                          <a:spcPts val="0"/>
                        </a:spcAft>
                        <a:buNone/>
                      </a:pPr>
                      <a:r>
                        <a:rPr lang="en-US" sz="1100" b="1">
                          <a:latin typeface="Architects Daughter"/>
                          <a:ea typeface="Architects Daughter"/>
                          <a:cs typeface="Architects Daughter"/>
                          <a:sym typeface="Architects Daughter"/>
                        </a:rPr>
                        <a:t>3 Points, LP, RSW</a:t>
                      </a:r>
                      <a:endParaRPr sz="1100" b="1">
                        <a:latin typeface="Architects Daughter"/>
                        <a:ea typeface="Architects Daughter"/>
                        <a:cs typeface="Architects Daughter"/>
                        <a:sym typeface="Architects Daughter"/>
                      </a:endParaRPr>
                    </a:p>
                  </a:txBody>
                  <a:tcPr marL="0" marR="0" marT="0" marB="0"/>
                </a:tc>
                <a:tc>
                  <a:txBody>
                    <a:bodyPr/>
                    <a:lstStyle/>
                    <a:p>
                      <a:pPr marL="62230" lvl="0" indent="0" algn="l" rtl="0">
                        <a:spcBef>
                          <a:spcPts val="500"/>
                        </a:spcBef>
                        <a:spcAft>
                          <a:spcPts val="0"/>
                        </a:spcAft>
                        <a:buNone/>
                      </a:pPr>
                      <a:r>
                        <a:rPr lang="en-US" sz="1100" b="1">
                          <a:latin typeface="Architects Daughter"/>
                          <a:ea typeface="Architects Daughter"/>
                          <a:cs typeface="Architects Daughter"/>
                          <a:sym typeface="Architects Daughter"/>
                        </a:rPr>
                        <a:t>D, RFH</a:t>
                      </a:r>
                      <a:endParaRPr sz="1100" b="1">
                        <a:latin typeface="Architects Daughter"/>
                        <a:ea typeface="Architects Daughter"/>
                        <a:cs typeface="Architects Daughter"/>
                        <a:sym typeface="Architects Daughter"/>
                      </a:endParaRPr>
                    </a:p>
                  </a:txBody>
                  <a:tcPr marL="0" marR="0" marT="0" marB="0"/>
                </a:tc>
                <a:extLst>
                  <a:ext uri="{0D108BD9-81ED-4DB2-BD59-A6C34878D82A}">
                    <a16:rowId xmlns:a16="http://schemas.microsoft.com/office/drawing/2014/main" val="10001"/>
                  </a:ext>
                </a:extLst>
              </a:tr>
              <a:tr h="447050">
                <a:tc>
                  <a:txBody>
                    <a:bodyPr/>
                    <a:lstStyle/>
                    <a:p>
                      <a:pPr marL="63500" marR="48895" lvl="0" indent="0" algn="l" rtl="0">
                        <a:spcBef>
                          <a:spcPts val="500"/>
                        </a:spcBef>
                        <a:spcAft>
                          <a:spcPts val="0"/>
                        </a:spcAft>
                        <a:buNone/>
                      </a:pPr>
                      <a:r>
                        <a:rPr lang="en-US" sz="1100" b="1">
                          <a:latin typeface="Architects Daughter"/>
                          <a:ea typeface="Architects Daughter"/>
                          <a:cs typeface="Architects Daughter"/>
                          <a:sym typeface="Architects Daughter"/>
                        </a:rPr>
                        <a:t>Out of Seat</a:t>
                      </a:r>
                      <a:endParaRPr sz="1100" b="1">
                        <a:latin typeface="Architects Daughter"/>
                        <a:ea typeface="Architects Daughter"/>
                        <a:cs typeface="Architects Daughter"/>
                        <a:sym typeface="Architects Daughter"/>
                      </a:endParaRPr>
                    </a:p>
                  </a:txBody>
                  <a:tcPr marL="0" marR="0" marT="0" marB="0"/>
                </a:tc>
                <a:tc>
                  <a:txBody>
                    <a:bodyPr/>
                    <a:lstStyle/>
                    <a:p>
                      <a:pPr marL="61595" marR="38100" lvl="0" indent="0" algn="l" rtl="0">
                        <a:spcBef>
                          <a:spcPts val="500"/>
                        </a:spcBef>
                        <a:spcAft>
                          <a:spcPts val="0"/>
                        </a:spcAft>
                        <a:buNone/>
                      </a:pPr>
                      <a:r>
                        <a:rPr lang="en-US" sz="1100" b="1">
                          <a:latin typeface="Architects Daughter"/>
                          <a:ea typeface="Architects Daughter"/>
                          <a:cs typeface="Architects Daughter"/>
                          <a:sym typeface="Architects Daughter"/>
                        </a:rPr>
                        <a:t>VW, Model behavior</a:t>
                      </a:r>
                      <a:endParaRPr sz="1100" b="1">
                        <a:latin typeface="Architects Daughter"/>
                        <a:ea typeface="Architects Daughter"/>
                        <a:cs typeface="Architects Daughter"/>
                        <a:sym typeface="Architects Daughter"/>
                      </a:endParaRPr>
                    </a:p>
                  </a:txBody>
                  <a:tcPr marL="0" marR="0" marT="0" marB="0"/>
                </a:tc>
                <a:tc>
                  <a:txBody>
                    <a:bodyPr/>
                    <a:lstStyle/>
                    <a:p>
                      <a:pPr marL="62864" lvl="0" indent="0" algn="l" rtl="0">
                        <a:spcBef>
                          <a:spcPts val="500"/>
                        </a:spcBef>
                        <a:spcAft>
                          <a:spcPts val="0"/>
                        </a:spcAft>
                        <a:buNone/>
                      </a:pPr>
                      <a:r>
                        <a:rPr lang="en-US" sz="1100" b="1">
                          <a:latin typeface="Architects Daughter"/>
                          <a:ea typeface="Architects Daughter"/>
                          <a:cs typeface="Architects Daughter"/>
                          <a:sym typeface="Architects Daughter"/>
                        </a:rPr>
                        <a:t>C, PC, Practice during recess, RGC</a:t>
                      </a:r>
                      <a:endParaRPr sz="1100" b="1">
                        <a:latin typeface="Architects Daughter"/>
                        <a:ea typeface="Architects Daughter"/>
                        <a:cs typeface="Architects Daughter"/>
                        <a:sym typeface="Architects Daughter"/>
                      </a:endParaRPr>
                    </a:p>
                  </a:txBody>
                  <a:tcPr marL="0" marR="0" marT="0" marB="0"/>
                </a:tc>
                <a:tc>
                  <a:txBody>
                    <a:bodyPr/>
                    <a:lstStyle/>
                    <a:p>
                      <a:pPr marL="62864" lvl="0" indent="0" algn="l" rtl="0">
                        <a:spcBef>
                          <a:spcPts val="500"/>
                        </a:spcBef>
                        <a:spcAft>
                          <a:spcPts val="0"/>
                        </a:spcAft>
                        <a:buNone/>
                      </a:pPr>
                      <a:r>
                        <a:rPr lang="en-US" sz="1100" b="1">
                          <a:latin typeface="Architects Daughter"/>
                          <a:ea typeface="Architects Daughter"/>
                          <a:cs typeface="Architects Daughter"/>
                          <a:sym typeface="Architects Daughter"/>
                        </a:rPr>
                        <a:t>3 Points, LP, RSW</a:t>
                      </a:r>
                      <a:endParaRPr sz="1100" b="1">
                        <a:latin typeface="Architects Daughter"/>
                        <a:ea typeface="Architects Daughter"/>
                        <a:cs typeface="Architects Daughter"/>
                        <a:sym typeface="Architects Daughter"/>
                      </a:endParaRPr>
                    </a:p>
                  </a:txBody>
                  <a:tcPr marL="0" marR="0" marT="0" marB="0"/>
                </a:tc>
                <a:tc>
                  <a:txBody>
                    <a:bodyPr/>
                    <a:lstStyle/>
                    <a:p>
                      <a:pPr marL="62230" lvl="0" indent="0" algn="l" rtl="0">
                        <a:spcBef>
                          <a:spcPts val="500"/>
                        </a:spcBef>
                        <a:spcAft>
                          <a:spcPts val="0"/>
                        </a:spcAft>
                        <a:buNone/>
                      </a:pPr>
                      <a:r>
                        <a:rPr lang="en-US" sz="1100" b="1">
                          <a:latin typeface="Architects Daughter"/>
                          <a:ea typeface="Architects Daughter"/>
                          <a:cs typeface="Architects Daughter"/>
                          <a:sym typeface="Architects Daughter"/>
                        </a:rPr>
                        <a:t>D, RFH</a:t>
                      </a:r>
                      <a:endParaRPr sz="1100" b="1">
                        <a:latin typeface="Architects Daughter"/>
                        <a:ea typeface="Architects Daughter"/>
                        <a:cs typeface="Architects Daughter"/>
                        <a:sym typeface="Architects Daughter"/>
                      </a:endParaRPr>
                    </a:p>
                  </a:txBody>
                  <a:tcPr marL="0" marR="0" marT="0" marB="0"/>
                </a:tc>
                <a:extLst>
                  <a:ext uri="{0D108BD9-81ED-4DB2-BD59-A6C34878D82A}">
                    <a16:rowId xmlns:a16="http://schemas.microsoft.com/office/drawing/2014/main" val="10002"/>
                  </a:ext>
                </a:extLst>
              </a:tr>
              <a:tr h="447050">
                <a:tc>
                  <a:txBody>
                    <a:bodyPr/>
                    <a:lstStyle/>
                    <a:p>
                      <a:pPr marL="63500" marR="48895" lvl="0" indent="0" algn="l" rtl="0">
                        <a:spcBef>
                          <a:spcPts val="500"/>
                        </a:spcBef>
                        <a:spcAft>
                          <a:spcPts val="0"/>
                        </a:spcAft>
                        <a:buNone/>
                      </a:pPr>
                      <a:r>
                        <a:rPr lang="en-US" sz="1100" b="1">
                          <a:latin typeface="Architects Daughter"/>
                          <a:ea typeface="Architects Daughter"/>
                          <a:cs typeface="Architects Daughter"/>
                          <a:sym typeface="Architects Daughter"/>
                        </a:rPr>
                        <a:t>Off Task</a:t>
                      </a:r>
                      <a:endParaRPr sz="1100" b="1">
                        <a:latin typeface="Architects Daughter"/>
                        <a:ea typeface="Architects Daughter"/>
                        <a:cs typeface="Architects Daughter"/>
                        <a:sym typeface="Architects Daughter"/>
                      </a:endParaRPr>
                    </a:p>
                  </a:txBody>
                  <a:tcPr marL="0" marR="0" marT="0" marB="0"/>
                </a:tc>
                <a:tc>
                  <a:txBody>
                    <a:bodyPr/>
                    <a:lstStyle/>
                    <a:p>
                      <a:pPr marL="61595" marR="38100" lvl="0" indent="0" algn="l" rtl="0">
                        <a:spcBef>
                          <a:spcPts val="500"/>
                        </a:spcBef>
                        <a:spcAft>
                          <a:spcPts val="0"/>
                        </a:spcAft>
                        <a:buNone/>
                      </a:pPr>
                      <a:r>
                        <a:rPr lang="en-US" sz="1100" b="1">
                          <a:latin typeface="Architects Daughter"/>
                          <a:ea typeface="Architects Daughter"/>
                          <a:cs typeface="Architects Daughter"/>
                          <a:sym typeface="Architects Daughter"/>
                        </a:rPr>
                        <a:t>VW, Model behavior</a:t>
                      </a:r>
                      <a:endParaRPr sz="1100" b="1">
                        <a:latin typeface="Architects Daughter"/>
                        <a:ea typeface="Architects Daughter"/>
                        <a:cs typeface="Architects Daughter"/>
                        <a:sym typeface="Architects Daughter"/>
                      </a:endParaRPr>
                    </a:p>
                  </a:txBody>
                  <a:tcPr marL="0" marR="0" marT="0" marB="0"/>
                </a:tc>
                <a:tc>
                  <a:txBody>
                    <a:bodyPr/>
                    <a:lstStyle/>
                    <a:p>
                      <a:pPr marL="62864" lvl="0" indent="0" algn="l" rtl="0">
                        <a:spcBef>
                          <a:spcPts val="500"/>
                        </a:spcBef>
                        <a:spcAft>
                          <a:spcPts val="0"/>
                        </a:spcAft>
                        <a:buNone/>
                      </a:pPr>
                      <a:r>
                        <a:rPr lang="en-US" sz="1100" b="1">
                          <a:latin typeface="Architects Daughter"/>
                          <a:ea typeface="Architects Daughter"/>
                          <a:cs typeface="Architects Daughter"/>
                          <a:sym typeface="Architects Daughter"/>
                        </a:rPr>
                        <a:t>C, PC, RGC</a:t>
                      </a:r>
                      <a:endParaRPr sz="1100" b="1">
                        <a:latin typeface="Architects Daughter"/>
                        <a:ea typeface="Architects Daughter"/>
                        <a:cs typeface="Architects Daughter"/>
                        <a:sym typeface="Architects Daughter"/>
                      </a:endParaRPr>
                    </a:p>
                  </a:txBody>
                  <a:tcPr marL="0" marR="0" marT="0" marB="0"/>
                </a:tc>
                <a:tc>
                  <a:txBody>
                    <a:bodyPr/>
                    <a:lstStyle/>
                    <a:p>
                      <a:pPr marL="62864" lvl="0" indent="0" algn="l" rtl="0">
                        <a:spcBef>
                          <a:spcPts val="500"/>
                        </a:spcBef>
                        <a:spcAft>
                          <a:spcPts val="0"/>
                        </a:spcAft>
                        <a:buNone/>
                      </a:pPr>
                      <a:r>
                        <a:rPr lang="en-US" sz="1100" b="1">
                          <a:latin typeface="Architects Daughter"/>
                          <a:ea typeface="Architects Daughter"/>
                          <a:cs typeface="Architects Daughter"/>
                          <a:sym typeface="Architects Daughter"/>
                        </a:rPr>
                        <a:t>3 Points, LP, RSW</a:t>
                      </a:r>
                      <a:endParaRPr sz="1100" b="1">
                        <a:latin typeface="Architects Daughter"/>
                        <a:ea typeface="Architects Daughter"/>
                        <a:cs typeface="Architects Daughter"/>
                        <a:sym typeface="Architects Daughter"/>
                      </a:endParaRPr>
                    </a:p>
                  </a:txBody>
                  <a:tcPr marL="0" marR="0" marT="0" marB="0"/>
                </a:tc>
                <a:tc>
                  <a:txBody>
                    <a:bodyPr/>
                    <a:lstStyle/>
                    <a:p>
                      <a:pPr marL="62230" lvl="0" indent="0" algn="l" rtl="0">
                        <a:spcBef>
                          <a:spcPts val="500"/>
                        </a:spcBef>
                        <a:spcAft>
                          <a:spcPts val="0"/>
                        </a:spcAft>
                        <a:buNone/>
                      </a:pPr>
                      <a:r>
                        <a:rPr lang="en-US" sz="1100" b="1">
                          <a:latin typeface="Architects Daughter"/>
                          <a:ea typeface="Architects Daughter"/>
                          <a:cs typeface="Architects Daughter"/>
                          <a:sym typeface="Architects Daughter"/>
                        </a:rPr>
                        <a:t>D, RFH</a:t>
                      </a:r>
                      <a:endParaRPr sz="1100" b="1">
                        <a:latin typeface="Architects Daughter"/>
                        <a:ea typeface="Architects Daughter"/>
                        <a:cs typeface="Architects Daughter"/>
                        <a:sym typeface="Architects Daughter"/>
                      </a:endParaRPr>
                    </a:p>
                  </a:txBody>
                  <a:tcPr marL="0" marR="0" marT="0" marB="0"/>
                </a:tc>
                <a:extLst>
                  <a:ext uri="{0D108BD9-81ED-4DB2-BD59-A6C34878D82A}">
                    <a16:rowId xmlns:a16="http://schemas.microsoft.com/office/drawing/2014/main" val="10003"/>
                  </a:ext>
                </a:extLst>
              </a:tr>
              <a:tr h="447050">
                <a:tc>
                  <a:txBody>
                    <a:bodyPr/>
                    <a:lstStyle/>
                    <a:p>
                      <a:pPr marL="63500" marR="48895" lvl="0" indent="0" algn="l" rtl="0">
                        <a:spcBef>
                          <a:spcPts val="500"/>
                        </a:spcBef>
                        <a:spcAft>
                          <a:spcPts val="0"/>
                        </a:spcAft>
                        <a:buNone/>
                      </a:pPr>
                      <a:r>
                        <a:rPr lang="en-US" sz="1100" b="1">
                          <a:latin typeface="Architects Daughter"/>
                          <a:ea typeface="Architects Daughter"/>
                          <a:cs typeface="Architects Daughter"/>
                          <a:sym typeface="Architects Daughter"/>
                        </a:rPr>
                        <a:t>Disruptive Behavior</a:t>
                      </a:r>
                      <a:endParaRPr sz="1100" b="1">
                        <a:latin typeface="Architects Daughter"/>
                        <a:ea typeface="Architects Daughter"/>
                        <a:cs typeface="Architects Daughter"/>
                        <a:sym typeface="Architects Daughter"/>
                      </a:endParaRPr>
                    </a:p>
                  </a:txBody>
                  <a:tcPr marL="0" marR="0" marT="0" marB="0"/>
                </a:tc>
                <a:tc>
                  <a:txBody>
                    <a:bodyPr/>
                    <a:lstStyle/>
                    <a:p>
                      <a:pPr marL="61595" marR="38100" lvl="0" indent="0" algn="l" rtl="0">
                        <a:spcBef>
                          <a:spcPts val="500"/>
                        </a:spcBef>
                        <a:spcAft>
                          <a:spcPts val="0"/>
                        </a:spcAft>
                        <a:buNone/>
                      </a:pPr>
                      <a:r>
                        <a:rPr lang="en-US" sz="1100" b="1">
                          <a:latin typeface="Architects Daughter"/>
                          <a:ea typeface="Architects Daughter"/>
                          <a:cs typeface="Architects Daughter"/>
                          <a:sym typeface="Architects Daughter"/>
                        </a:rPr>
                        <a:t>VW, Model behavior</a:t>
                      </a:r>
                      <a:endParaRPr sz="1100" b="1">
                        <a:latin typeface="Architects Daughter"/>
                        <a:ea typeface="Architects Daughter"/>
                        <a:cs typeface="Architects Daughter"/>
                        <a:sym typeface="Architects Daughter"/>
                      </a:endParaRPr>
                    </a:p>
                  </a:txBody>
                  <a:tcPr marL="0" marR="0" marT="0" marB="0"/>
                </a:tc>
                <a:tc>
                  <a:txBody>
                    <a:bodyPr/>
                    <a:lstStyle/>
                    <a:p>
                      <a:pPr marL="62864" lvl="0" indent="0" algn="l" rtl="0">
                        <a:spcBef>
                          <a:spcPts val="500"/>
                        </a:spcBef>
                        <a:spcAft>
                          <a:spcPts val="0"/>
                        </a:spcAft>
                        <a:buNone/>
                      </a:pPr>
                      <a:r>
                        <a:rPr lang="en-US" sz="1100" b="1">
                          <a:latin typeface="Architects Daughter"/>
                          <a:ea typeface="Architects Daughter"/>
                          <a:cs typeface="Architects Daughter"/>
                          <a:sym typeface="Architects Daughter"/>
                        </a:rPr>
                        <a:t>C, PC, Get a Peer Helper, RGC</a:t>
                      </a:r>
                      <a:endParaRPr sz="1100" b="1">
                        <a:latin typeface="Architects Daughter"/>
                        <a:ea typeface="Architects Daughter"/>
                        <a:cs typeface="Architects Daughter"/>
                        <a:sym typeface="Architects Daughter"/>
                      </a:endParaRPr>
                    </a:p>
                  </a:txBody>
                  <a:tcPr marL="0" marR="0" marT="0" marB="0"/>
                </a:tc>
                <a:tc>
                  <a:txBody>
                    <a:bodyPr/>
                    <a:lstStyle/>
                    <a:p>
                      <a:pPr marL="62864" lvl="0" indent="0" algn="l" rtl="0">
                        <a:spcBef>
                          <a:spcPts val="500"/>
                        </a:spcBef>
                        <a:spcAft>
                          <a:spcPts val="0"/>
                        </a:spcAft>
                        <a:buNone/>
                      </a:pPr>
                      <a:r>
                        <a:rPr lang="en-US" sz="1100" b="1">
                          <a:latin typeface="Architects Daughter"/>
                          <a:ea typeface="Architects Daughter"/>
                          <a:cs typeface="Architects Daughter"/>
                          <a:sym typeface="Architects Daughter"/>
                        </a:rPr>
                        <a:t>3 Points, PC in person, LP, RSW</a:t>
                      </a:r>
                      <a:endParaRPr sz="1100" b="1">
                        <a:latin typeface="Architects Daughter"/>
                        <a:ea typeface="Architects Daughter"/>
                        <a:cs typeface="Architects Daughter"/>
                        <a:sym typeface="Architects Daughter"/>
                      </a:endParaRPr>
                    </a:p>
                  </a:txBody>
                  <a:tcPr marL="0" marR="0" marT="0" marB="0"/>
                </a:tc>
                <a:tc>
                  <a:txBody>
                    <a:bodyPr/>
                    <a:lstStyle/>
                    <a:p>
                      <a:pPr marL="62230" lvl="0" indent="0" algn="l" rtl="0">
                        <a:spcBef>
                          <a:spcPts val="500"/>
                        </a:spcBef>
                        <a:spcAft>
                          <a:spcPts val="0"/>
                        </a:spcAft>
                        <a:buNone/>
                      </a:pPr>
                      <a:r>
                        <a:rPr lang="en-US" sz="1100" b="1">
                          <a:latin typeface="Architects Daughter"/>
                          <a:ea typeface="Architects Daughter"/>
                          <a:cs typeface="Architects Daughter"/>
                          <a:sym typeface="Architects Daughter"/>
                        </a:rPr>
                        <a:t>D, RFH</a:t>
                      </a:r>
                      <a:endParaRPr sz="1100" b="1">
                        <a:latin typeface="Architects Daughter"/>
                        <a:ea typeface="Architects Daughter"/>
                        <a:cs typeface="Architects Daughter"/>
                        <a:sym typeface="Architects Daughter"/>
                      </a:endParaRPr>
                    </a:p>
                  </a:txBody>
                  <a:tcPr marL="0" marR="0" marT="0" marB="0"/>
                </a:tc>
                <a:extLst>
                  <a:ext uri="{0D108BD9-81ED-4DB2-BD59-A6C34878D82A}">
                    <a16:rowId xmlns:a16="http://schemas.microsoft.com/office/drawing/2014/main" val="10004"/>
                  </a:ext>
                </a:extLst>
              </a:tr>
              <a:tr h="447050">
                <a:tc>
                  <a:txBody>
                    <a:bodyPr/>
                    <a:lstStyle/>
                    <a:p>
                      <a:pPr marL="63500" marR="48895" lvl="0" indent="0" algn="l" rtl="0">
                        <a:spcBef>
                          <a:spcPts val="500"/>
                        </a:spcBef>
                        <a:spcAft>
                          <a:spcPts val="0"/>
                        </a:spcAft>
                        <a:buNone/>
                      </a:pPr>
                      <a:r>
                        <a:rPr lang="en-US" sz="1100" b="1">
                          <a:latin typeface="Architects Daughter"/>
                          <a:ea typeface="Architects Daughter"/>
                          <a:cs typeface="Architects Daughter"/>
                          <a:sym typeface="Architects Daughter"/>
                        </a:rPr>
                        <a:t>Cheating</a:t>
                      </a:r>
                      <a:endParaRPr sz="1100" b="1">
                        <a:latin typeface="Architects Daughter"/>
                        <a:ea typeface="Architects Daughter"/>
                        <a:cs typeface="Architects Daughter"/>
                        <a:sym typeface="Architects Daughter"/>
                      </a:endParaRPr>
                    </a:p>
                  </a:txBody>
                  <a:tcPr marL="0" marR="0" marT="0" marB="0"/>
                </a:tc>
                <a:tc>
                  <a:txBody>
                    <a:bodyPr/>
                    <a:lstStyle/>
                    <a:p>
                      <a:pPr marL="61595" marR="38100" lvl="0" indent="0" algn="l" rtl="0">
                        <a:spcBef>
                          <a:spcPts val="500"/>
                        </a:spcBef>
                        <a:spcAft>
                          <a:spcPts val="0"/>
                        </a:spcAft>
                        <a:buNone/>
                      </a:pPr>
                      <a:r>
                        <a:rPr lang="en-US" sz="1100" b="1">
                          <a:latin typeface="Architects Daughter"/>
                          <a:ea typeface="Architects Daughter"/>
                          <a:cs typeface="Architects Daughter"/>
                          <a:sym typeface="Architects Daughter"/>
                        </a:rPr>
                        <a:t>Redo, C, PC, RGC</a:t>
                      </a:r>
                      <a:endParaRPr sz="1100" b="1">
                        <a:latin typeface="Architects Daughter"/>
                        <a:ea typeface="Architects Daughter"/>
                        <a:cs typeface="Architects Daughter"/>
                        <a:sym typeface="Architects Daughter"/>
                      </a:endParaRPr>
                    </a:p>
                  </a:txBody>
                  <a:tcPr marL="0" marR="0" marT="0" marB="0"/>
                </a:tc>
                <a:tc>
                  <a:txBody>
                    <a:bodyPr/>
                    <a:lstStyle/>
                    <a:p>
                      <a:pPr marL="62864" lvl="0" indent="0" algn="l" rtl="0">
                        <a:spcBef>
                          <a:spcPts val="500"/>
                        </a:spcBef>
                        <a:spcAft>
                          <a:spcPts val="0"/>
                        </a:spcAft>
                        <a:buNone/>
                      </a:pPr>
                      <a:r>
                        <a:rPr lang="en-US" sz="1100" b="1">
                          <a:latin typeface="Architects Daughter"/>
                          <a:ea typeface="Architects Daughter"/>
                          <a:cs typeface="Architects Daughter"/>
                          <a:sym typeface="Architects Daughter"/>
                        </a:rPr>
                        <a:t>3 Points, PC, RSW</a:t>
                      </a:r>
                      <a:endParaRPr sz="1100" b="1">
                        <a:latin typeface="Architects Daughter"/>
                        <a:ea typeface="Architects Daughter"/>
                        <a:cs typeface="Architects Daughter"/>
                        <a:sym typeface="Architects Daughter"/>
                      </a:endParaRPr>
                    </a:p>
                  </a:txBody>
                  <a:tcPr marL="0" marR="0" marT="0" marB="0"/>
                </a:tc>
                <a:tc>
                  <a:txBody>
                    <a:bodyPr/>
                    <a:lstStyle/>
                    <a:p>
                      <a:pPr marL="62864" lvl="0" indent="0" algn="l" rtl="0">
                        <a:spcBef>
                          <a:spcPts val="500"/>
                        </a:spcBef>
                        <a:spcAft>
                          <a:spcPts val="0"/>
                        </a:spcAft>
                        <a:buNone/>
                      </a:pPr>
                      <a:r>
                        <a:rPr lang="en-US" sz="1100" b="1">
                          <a:latin typeface="Architects Daughter"/>
                          <a:ea typeface="Architects Daughter"/>
                          <a:cs typeface="Architects Daughter"/>
                          <a:sym typeface="Architects Daughter"/>
                        </a:rPr>
                        <a:t>6 Points, D, RFH</a:t>
                      </a:r>
                      <a:endParaRPr sz="1100" b="1">
                        <a:latin typeface="Architects Daughter"/>
                        <a:ea typeface="Architects Daughter"/>
                        <a:cs typeface="Architects Daughter"/>
                        <a:sym typeface="Architects Daughter"/>
                      </a:endParaRPr>
                    </a:p>
                  </a:txBody>
                  <a:tcPr marL="0" marR="0" marT="0" marB="0"/>
                </a:tc>
                <a:tc>
                  <a:txBody>
                    <a:bodyPr/>
                    <a:lstStyle/>
                    <a:p>
                      <a:pPr marL="62230" lvl="0" indent="0" algn="l" rtl="0">
                        <a:spcBef>
                          <a:spcPts val="500"/>
                        </a:spcBef>
                        <a:spcAft>
                          <a:spcPts val="0"/>
                        </a:spcAft>
                        <a:buNone/>
                      </a:pPr>
                      <a:r>
                        <a:rPr lang="en-US" sz="1100" b="1">
                          <a:latin typeface="Architects Daughter"/>
                          <a:ea typeface="Architects Daughter"/>
                          <a:cs typeface="Architects Daughter"/>
                          <a:sym typeface="Architects Daughter"/>
                        </a:rPr>
                        <a:t>ISS, Support Plan</a:t>
                      </a:r>
                      <a:endParaRPr sz="1100" b="1">
                        <a:latin typeface="Architects Daughter"/>
                        <a:ea typeface="Architects Daughter"/>
                        <a:cs typeface="Architects Daughter"/>
                        <a:sym typeface="Architects Daughter"/>
                      </a:endParaRPr>
                    </a:p>
                  </a:txBody>
                  <a:tcPr marL="0" marR="0" marT="0" marB="0"/>
                </a:tc>
                <a:extLst>
                  <a:ext uri="{0D108BD9-81ED-4DB2-BD59-A6C34878D82A}">
                    <a16:rowId xmlns:a16="http://schemas.microsoft.com/office/drawing/2014/main" val="10005"/>
                  </a:ext>
                </a:extLst>
              </a:tr>
              <a:tr h="447050">
                <a:tc>
                  <a:txBody>
                    <a:bodyPr/>
                    <a:lstStyle/>
                    <a:p>
                      <a:pPr marL="63500" marR="48895" lvl="0" indent="0" algn="l" rtl="0">
                        <a:spcBef>
                          <a:spcPts val="500"/>
                        </a:spcBef>
                        <a:spcAft>
                          <a:spcPts val="0"/>
                        </a:spcAft>
                        <a:buNone/>
                      </a:pPr>
                      <a:r>
                        <a:rPr lang="en-US" sz="1100" b="1">
                          <a:latin typeface="Architects Daughter"/>
                          <a:ea typeface="Architects Daughter"/>
                          <a:cs typeface="Architects Daughter"/>
                          <a:sym typeface="Architects Daughter"/>
                        </a:rPr>
                        <a:t>Homework &amp; Assignments</a:t>
                      </a:r>
                      <a:endParaRPr sz="1100" b="1">
                        <a:latin typeface="Architects Daughter"/>
                        <a:ea typeface="Architects Daughter"/>
                        <a:cs typeface="Architects Daughter"/>
                        <a:sym typeface="Architects Daughter"/>
                      </a:endParaRPr>
                    </a:p>
                  </a:txBody>
                  <a:tcPr marL="0" marR="0" marT="0" marB="0"/>
                </a:tc>
                <a:tc>
                  <a:txBody>
                    <a:bodyPr/>
                    <a:lstStyle/>
                    <a:p>
                      <a:pPr marL="61595" marR="38100" lvl="0" indent="0" algn="l" rtl="0">
                        <a:spcBef>
                          <a:spcPts val="500"/>
                        </a:spcBef>
                        <a:spcAft>
                          <a:spcPts val="0"/>
                        </a:spcAft>
                        <a:buNone/>
                      </a:pPr>
                      <a:r>
                        <a:rPr lang="en-US" sz="1100" b="1">
                          <a:latin typeface="Architects Daughter"/>
                          <a:ea typeface="Architects Daughter"/>
                          <a:cs typeface="Architects Daughter"/>
                          <a:sym typeface="Architects Daughter"/>
                        </a:rPr>
                        <a:t>C, Complete during recess</a:t>
                      </a:r>
                      <a:endParaRPr sz="1100" b="1">
                        <a:latin typeface="Architects Daughter"/>
                        <a:ea typeface="Architects Daughter"/>
                        <a:cs typeface="Architects Daughter"/>
                        <a:sym typeface="Architects Daughter"/>
                      </a:endParaRPr>
                    </a:p>
                  </a:txBody>
                  <a:tcPr marL="0" marR="0" marT="0" marB="0"/>
                </a:tc>
                <a:tc>
                  <a:txBody>
                    <a:bodyPr/>
                    <a:lstStyle/>
                    <a:p>
                      <a:pPr marL="62864" lvl="0" indent="0" algn="l" rtl="0">
                        <a:spcBef>
                          <a:spcPts val="500"/>
                        </a:spcBef>
                        <a:spcAft>
                          <a:spcPts val="0"/>
                        </a:spcAft>
                        <a:buNone/>
                      </a:pPr>
                      <a:r>
                        <a:rPr lang="en-US" sz="1100" b="1">
                          <a:latin typeface="Architects Daughter"/>
                          <a:ea typeface="Architects Daughter"/>
                          <a:cs typeface="Architects Daughter"/>
                          <a:sym typeface="Architects Daughter"/>
                        </a:rPr>
                        <a:t>Complete in office, LP, PC, RGC</a:t>
                      </a:r>
                      <a:endParaRPr sz="1100" b="1">
                        <a:latin typeface="Architects Daughter"/>
                        <a:ea typeface="Architects Daughter"/>
                        <a:cs typeface="Architects Daughter"/>
                        <a:sym typeface="Architects Daughter"/>
                      </a:endParaRPr>
                    </a:p>
                  </a:txBody>
                  <a:tcPr marL="0" marR="0" marT="0" marB="0"/>
                </a:tc>
                <a:tc>
                  <a:txBody>
                    <a:bodyPr/>
                    <a:lstStyle/>
                    <a:p>
                      <a:pPr marL="62864" lvl="0" indent="0" algn="l" rtl="0">
                        <a:spcBef>
                          <a:spcPts val="500"/>
                        </a:spcBef>
                        <a:spcAft>
                          <a:spcPts val="0"/>
                        </a:spcAft>
                        <a:buNone/>
                      </a:pPr>
                      <a:r>
                        <a:rPr lang="en-US" sz="1100" b="1">
                          <a:latin typeface="Architects Daughter"/>
                          <a:ea typeface="Architects Daughter"/>
                          <a:cs typeface="Architects Daughter"/>
                          <a:sym typeface="Architects Daughter"/>
                        </a:rPr>
                        <a:t>PC, D, RSW</a:t>
                      </a:r>
                      <a:endParaRPr sz="1100" b="1">
                        <a:latin typeface="Architects Daughter"/>
                        <a:ea typeface="Architects Daughter"/>
                        <a:cs typeface="Architects Daughter"/>
                        <a:sym typeface="Architects Daughter"/>
                      </a:endParaRPr>
                    </a:p>
                  </a:txBody>
                  <a:tcPr marL="0" marR="0" marT="0" marB="0"/>
                </a:tc>
                <a:tc>
                  <a:txBody>
                    <a:bodyPr/>
                    <a:lstStyle/>
                    <a:p>
                      <a:pPr marL="62230" lvl="0" indent="0" algn="l" rtl="0">
                        <a:spcBef>
                          <a:spcPts val="500"/>
                        </a:spcBef>
                        <a:spcAft>
                          <a:spcPts val="0"/>
                        </a:spcAft>
                        <a:buNone/>
                      </a:pPr>
                      <a:r>
                        <a:rPr lang="en-US" sz="1100" b="1">
                          <a:latin typeface="Architects Daughter"/>
                          <a:ea typeface="Architects Daughter"/>
                          <a:cs typeface="Architects Daughter"/>
                          <a:sym typeface="Architects Daughter"/>
                        </a:rPr>
                        <a:t>D, ISS, RFH</a:t>
                      </a:r>
                      <a:endParaRPr sz="1100" b="1">
                        <a:latin typeface="Architects Daughter"/>
                        <a:ea typeface="Architects Daughter"/>
                        <a:cs typeface="Architects Daughter"/>
                        <a:sym typeface="Architects Daughter"/>
                      </a:endParaRPr>
                    </a:p>
                  </a:txBody>
                  <a:tcPr marL="0" marR="0" marT="0" marB="0"/>
                </a:tc>
                <a:extLst>
                  <a:ext uri="{0D108BD9-81ED-4DB2-BD59-A6C34878D82A}">
                    <a16:rowId xmlns:a16="http://schemas.microsoft.com/office/drawing/2014/main" val="10006"/>
                  </a:ext>
                </a:extLst>
              </a:tr>
              <a:tr h="447050">
                <a:tc>
                  <a:txBody>
                    <a:bodyPr/>
                    <a:lstStyle/>
                    <a:p>
                      <a:pPr marL="63500" marR="48895" lvl="0" indent="0" algn="l" rtl="0">
                        <a:spcBef>
                          <a:spcPts val="500"/>
                        </a:spcBef>
                        <a:spcAft>
                          <a:spcPts val="0"/>
                        </a:spcAft>
                        <a:buNone/>
                      </a:pPr>
                      <a:r>
                        <a:rPr lang="en-US" sz="1100" b="1">
                          <a:latin typeface="Architects Daughter"/>
                          <a:ea typeface="Architects Daughter"/>
                          <a:cs typeface="Architects Daughter"/>
                          <a:sym typeface="Architects Daughter"/>
                        </a:rPr>
                        <a:t>Toys &amp; Distractions</a:t>
                      </a:r>
                      <a:endParaRPr sz="1100" b="1">
                        <a:latin typeface="Architects Daughter"/>
                        <a:ea typeface="Architects Daughter"/>
                        <a:cs typeface="Architects Daughter"/>
                        <a:sym typeface="Architects Daughter"/>
                      </a:endParaRPr>
                    </a:p>
                  </a:txBody>
                  <a:tcPr marL="0" marR="0" marT="0" marB="0"/>
                </a:tc>
                <a:tc>
                  <a:txBody>
                    <a:bodyPr/>
                    <a:lstStyle/>
                    <a:p>
                      <a:pPr marL="61595" marR="38100" lvl="0" indent="0" algn="l" rtl="0">
                        <a:spcBef>
                          <a:spcPts val="500"/>
                        </a:spcBef>
                        <a:spcAft>
                          <a:spcPts val="0"/>
                        </a:spcAft>
                        <a:buNone/>
                      </a:pPr>
                      <a:r>
                        <a:rPr lang="en-US" sz="1100" b="1">
                          <a:latin typeface="Architects Daughter"/>
                          <a:ea typeface="Architects Daughter"/>
                          <a:cs typeface="Architects Daughter"/>
                          <a:sym typeface="Architects Daughter"/>
                        </a:rPr>
                        <a:t>VW, Put away</a:t>
                      </a:r>
                      <a:endParaRPr sz="1100" b="1">
                        <a:latin typeface="Architects Daughter"/>
                        <a:ea typeface="Architects Daughter"/>
                        <a:cs typeface="Architects Daughter"/>
                        <a:sym typeface="Architects Daughter"/>
                      </a:endParaRPr>
                    </a:p>
                  </a:txBody>
                  <a:tcPr marL="0" marR="0" marT="0" marB="0"/>
                </a:tc>
                <a:tc>
                  <a:txBody>
                    <a:bodyPr/>
                    <a:lstStyle/>
                    <a:p>
                      <a:pPr marL="62864" lvl="0" indent="0" algn="l" rtl="0">
                        <a:spcBef>
                          <a:spcPts val="500"/>
                        </a:spcBef>
                        <a:spcAft>
                          <a:spcPts val="0"/>
                        </a:spcAft>
                        <a:buNone/>
                      </a:pPr>
                      <a:r>
                        <a:rPr lang="en-US" sz="1100" b="1">
                          <a:latin typeface="Architects Daughter"/>
                          <a:ea typeface="Architects Daughter"/>
                          <a:cs typeface="Architects Daughter"/>
                          <a:sym typeface="Architects Daughter"/>
                        </a:rPr>
                        <a:t>C, 3 Points, RGC</a:t>
                      </a:r>
                      <a:endParaRPr sz="1100" b="1">
                        <a:latin typeface="Architects Daughter"/>
                        <a:ea typeface="Architects Daughter"/>
                        <a:cs typeface="Architects Daughter"/>
                        <a:sym typeface="Architects Daughter"/>
                      </a:endParaRPr>
                    </a:p>
                  </a:txBody>
                  <a:tcPr marL="0" marR="0" marT="0" marB="0"/>
                </a:tc>
                <a:tc>
                  <a:txBody>
                    <a:bodyPr/>
                    <a:lstStyle/>
                    <a:p>
                      <a:pPr marL="62864" lvl="0" indent="0" algn="l" rtl="0">
                        <a:spcBef>
                          <a:spcPts val="500"/>
                        </a:spcBef>
                        <a:spcAft>
                          <a:spcPts val="0"/>
                        </a:spcAft>
                        <a:buNone/>
                      </a:pPr>
                      <a:r>
                        <a:rPr lang="en-US" sz="1100" b="1">
                          <a:latin typeface="Architects Daughter"/>
                          <a:ea typeface="Architects Daughter"/>
                          <a:cs typeface="Architects Daughter"/>
                          <a:sym typeface="Architects Daughter"/>
                        </a:rPr>
                        <a:t>6 Points, PC, RSW</a:t>
                      </a:r>
                      <a:endParaRPr sz="1100" b="1">
                        <a:latin typeface="Architects Daughter"/>
                        <a:ea typeface="Architects Daughter"/>
                        <a:cs typeface="Architects Daughter"/>
                        <a:sym typeface="Architects Daughter"/>
                      </a:endParaRPr>
                    </a:p>
                  </a:txBody>
                  <a:tcPr marL="0" marR="0" marT="0" marB="0"/>
                </a:tc>
                <a:tc>
                  <a:txBody>
                    <a:bodyPr/>
                    <a:lstStyle/>
                    <a:p>
                      <a:pPr marL="62230" lvl="0" indent="0" algn="l" rtl="0">
                        <a:spcBef>
                          <a:spcPts val="500"/>
                        </a:spcBef>
                        <a:spcAft>
                          <a:spcPts val="0"/>
                        </a:spcAft>
                        <a:buNone/>
                      </a:pPr>
                      <a:r>
                        <a:rPr lang="en-US" sz="1100" b="1">
                          <a:latin typeface="Architects Daughter"/>
                          <a:ea typeface="Architects Daughter"/>
                          <a:cs typeface="Architects Daughter"/>
                          <a:sym typeface="Architects Daughter"/>
                        </a:rPr>
                        <a:t>PC, D, RFH</a:t>
                      </a:r>
                      <a:endParaRPr sz="1100" b="1">
                        <a:latin typeface="Architects Daughter"/>
                        <a:ea typeface="Architects Daughter"/>
                        <a:cs typeface="Architects Daughter"/>
                        <a:sym typeface="Architects Daughter"/>
                      </a:endParaRPr>
                    </a:p>
                  </a:txBody>
                  <a:tcPr marL="0" marR="0" marT="0" marB="0"/>
                </a:tc>
                <a:extLst>
                  <a:ext uri="{0D108BD9-81ED-4DB2-BD59-A6C34878D82A}">
                    <a16:rowId xmlns:a16="http://schemas.microsoft.com/office/drawing/2014/main" val="10007"/>
                  </a:ext>
                </a:extLst>
              </a:tr>
              <a:tr h="447050">
                <a:tc>
                  <a:txBody>
                    <a:bodyPr/>
                    <a:lstStyle/>
                    <a:p>
                      <a:pPr marL="63500" marR="48895" lvl="0" indent="0" algn="l" rtl="0">
                        <a:spcBef>
                          <a:spcPts val="500"/>
                        </a:spcBef>
                        <a:spcAft>
                          <a:spcPts val="0"/>
                        </a:spcAft>
                        <a:buNone/>
                      </a:pPr>
                      <a:r>
                        <a:rPr lang="en-US" sz="1100" b="1">
                          <a:latin typeface="Architects Daughter"/>
                          <a:ea typeface="Architects Daughter"/>
                          <a:cs typeface="Architects Daughter"/>
                          <a:sym typeface="Architects Daughter"/>
                        </a:rPr>
                        <a:t>Not Following Directions</a:t>
                      </a:r>
                      <a:endParaRPr sz="1100" b="1">
                        <a:latin typeface="Architects Daughter"/>
                        <a:ea typeface="Architects Daughter"/>
                        <a:cs typeface="Architects Daughter"/>
                        <a:sym typeface="Architects Daughter"/>
                      </a:endParaRPr>
                    </a:p>
                  </a:txBody>
                  <a:tcPr marL="0" marR="0" marT="0" marB="0"/>
                </a:tc>
                <a:tc>
                  <a:txBody>
                    <a:bodyPr/>
                    <a:lstStyle/>
                    <a:p>
                      <a:pPr marL="61595" marR="38100" lvl="0" indent="0" algn="l" rtl="0">
                        <a:spcBef>
                          <a:spcPts val="500"/>
                        </a:spcBef>
                        <a:spcAft>
                          <a:spcPts val="0"/>
                        </a:spcAft>
                        <a:buNone/>
                      </a:pPr>
                      <a:r>
                        <a:rPr lang="en-US" sz="1100" b="1">
                          <a:latin typeface="Architects Daughter"/>
                          <a:ea typeface="Architects Daughter"/>
                          <a:cs typeface="Architects Daughter"/>
                          <a:sym typeface="Architects Daughter"/>
                        </a:rPr>
                        <a:t>VW, Model behavior</a:t>
                      </a:r>
                      <a:endParaRPr sz="1100" b="1">
                        <a:latin typeface="Architects Daughter"/>
                        <a:ea typeface="Architects Daughter"/>
                        <a:cs typeface="Architects Daughter"/>
                        <a:sym typeface="Architects Daughter"/>
                      </a:endParaRPr>
                    </a:p>
                  </a:txBody>
                  <a:tcPr marL="0" marR="0" marT="0" marB="0"/>
                </a:tc>
                <a:tc>
                  <a:txBody>
                    <a:bodyPr/>
                    <a:lstStyle/>
                    <a:p>
                      <a:pPr marL="62864" lvl="0" indent="0" algn="l" rtl="0">
                        <a:spcBef>
                          <a:spcPts val="500"/>
                        </a:spcBef>
                        <a:spcAft>
                          <a:spcPts val="0"/>
                        </a:spcAft>
                        <a:buNone/>
                      </a:pPr>
                      <a:r>
                        <a:rPr lang="en-US" sz="1100" b="1">
                          <a:latin typeface="Architects Daughter"/>
                          <a:ea typeface="Architects Daughter"/>
                          <a:cs typeface="Architects Daughter"/>
                          <a:sym typeface="Architects Daughter"/>
                        </a:rPr>
                        <a:t>C, PC, LP, RGC</a:t>
                      </a:r>
                      <a:endParaRPr sz="1100" b="1">
                        <a:latin typeface="Architects Daughter"/>
                        <a:ea typeface="Architects Daughter"/>
                        <a:cs typeface="Architects Daughter"/>
                        <a:sym typeface="Architects Daughter"/>
                      </a:endParaRPr>
                    </a:p>
                  </a:txBody>
                  <a:tcPr marL="0" marR="0" marT="0" marB="0"/>
                </a:tc>
                <a:tc>
                  <a:txBody>
                    <a:bodyPr/>
                    <a:lstStyle/>
                    <a:p>
                      <a:pPr marL="62864" lvl="0" indent="0" algn="l" rtl="0">
                        <a:spcBef>
                          <a:spcPts val="500"/>
                        </a:spcBef>
                        <a:spcAft>
                          <a:spcPts val="0"/>
                        </a:spcAft>
                        <a:buNone/>
                      </a:pPr>
                      <a:r>
                        <a:rPr lang="en-US" sz="1100" b="1">
                          <a:latin typeface="Architects Daughter"/>
                          <a:ea typeface="Architects Daughter"/>
                          <a:cs typeface="Architects Daughter"/>
                          <a:sym typeface="Architects Daughter"/>
                        </a:rPr>
                        <a:t>D, RSW</a:t>
                      </a:r>
                      <a:endParaRPr sz="1100" b="1">
                        <a:latin typeface="Architects Daughter"/>
                        <a:ea typeface="Architects Daughter"/>
                        <a:cs typeface="Architects Daughter"/>
                        <a:sym typeface="Architects Daughter"/>
                      </a:endParaRPr>
                    </a:p>
                  </a:txBody>
                  <a:tcPr marL="0" marR="0" marT="0" marB="0"/>
                </a:tc>
                <a:tc>
                  <a:txBody>
                    <a:bodyPr/>
                    <a:lstStyle/>
                    <a:p>
                      <a:pPr marL="62230" lvl="0" indent="0" algn="l" rtl="0">
                        <a:spcBef>
                          <a:spcPts val="500"/>
                        </a:spcBef>
                        <a:spcAft>
                          <a:spcPts val="0"/>
                        </a:spcAft>
                        <a:buNone/>
                      </a:pPr>
                      <a:r>
                        <a:rPr lang="en-US" sz="1100" b="1">
                          <a:latin typeface="Architects Daughter"/>
                          <a:ea typeface="Architects Daughter"/>
                          <a:cs typeface="Architects Daughter"/>
                          <a:sym typeface="Architects Daughter"/>
                        </a:rPr>
                        <a:t>ISS, RFH</a:t>
                      </a:r>
                      <a:endParaRPr sz="1100" b="1">
                        <a:latin typeface="Architects Daughter"/>
                        <a:ea typeface="Architects Daughter"/>
                        <a:cs typeface="Architects Daughter"/>
                        <a:sym typeface="Architects Daughter"/>
                      </a:endParaRPr>
                    </a:p>
                  </a:txBody>
                  <a:tcPr marL="0" marR="0" marT="0" marB="0"/>
                </a:tc>
                <a:extLst>
                  <a:ext uri="{0D108BD9-81ED-4DB2-BD59-A6C34878D82A}">
                    <a16:rowId xmlns:a16="http://schemas.microsoft.com/office/drawing/2014/main" val="10008"/>
                  </a:ext>
                </a:extLst>
              </a:tr>
              <a:tr h="447050">
                <a:tc>
                  <a:txBody>
                    <a:bodyPr/>
                    <a:lstStyle/>
                    <a:p>
                      <a:pPr marL="63500" marR="48895" lvl="0" indent="0" algn="l" rtl="0">
                        <a:spcBef>
                          <a:spcPts val="500"/>
                        </a:spcBef>
                        <a:spcAft>
                          <a:spcPts val="0"/>
                        </a:spcAft>
                        <a:buNone/>
                      </a:pPr>
                      <a:r>
                        <a:rPr lang="en-US" sz="1100" b="1">
                          <a:latin typeface="Architects Daughter"/>
                          <a:ea typeface="Architects Daughter"/>
                          <a:cs typeface="Architects Daughter"/>
                          <a:sym typeface="Architects Daughter"/>
                        </a:rPr>
                        <a:t>Not Using Time Properly</a:t>
                      </a:r>
                      <a:endParaRPr sz="1100" b="1">
                        <a:latin typeface="Architects Daughter"/>
                        <a:ea typeface="Architects Daughter"/>
                        <a:cs typeface="Architects Daughter"/>
                        <a:sym typeface="Architects Daughter"/>
                      </a:endParaRPr>
                    </a:p>
                  </a:txBody>
                  <a:tcPr marL="0" marR="0" marT="0" marB="0"/>
                </a:tc>
                <a:tc>
                  <a:txBody>
                    <a:bodyPr/>
                    <a:lstStyle/>
                    <a:p>
                      <a:pPr marL="61595" marR="38100" lvl="0" indent="0" algn="l" rtl="0">
                        <a:spcBef>
                          <a:spcPts val="500"/>
                        </a:spcBef>
                        <a:spcAft>
                          <a:spcPts val="0"/>
                        </a:spcAft>
                        <a:buNone/>
                      </a:pPr>
                      <a:r>
                        <a:rPr lang="en-US" sz="1100" b="1">
                          <a:latin typeface="Architects Daughter"/>
                          <a:ea typeface="Architects Daughter"/>
                          <a:cs typeface="Architects Daughter"/>
                          <a:sym typeface="Architects Daughter"/>
                        </a:rPr>
                        <a:t>VW, Model behavior</a:t>
                      </a:r>
                      <a:endParaRPr sz="1100" b="1">
                        <a:latin typeface="Architects Daughter"/>
                        <a:ea typeface="Architects Daughter"/>
                        <a:cs typeface="Architects Daughter"/>
                        <a:sym typeface="Architects Daughter"/>
                      </a:endParaRPr>
                    </a:p>
                  </a:txBody>
                  <a:tcPr marL="0" marR="0" marT="0" marB="0"/>
                </a:tc>
                <a:tc>
                  <a:txBody>
                    <a:bodyPr/>
                    <a:lstStyle/>
                    <a:p>
                      <a:pPr marL="62864" lvl="0" indent="0" algn="l" rtl="0">
                        <a:spcBef>
                          <a:spcPts val="500"/>
                        </a:spcBef>
                        <a:spcAft>
                          <a:spcPts val="0"/>
                        </a:spcAft>
                        <a:buNone/>
                      </a:pPr>
                      <a:r>
                        <a:rPr lang="en-US" sz="1100" b="1">
                          <a:latin typeface="Architects Daughter"/>
                          <a:ea typeface="Architects Daughter"/>
                          <a:cs typeface="Architects Daughter"/>
                          <a:sym typeface="Architects Daughter"/>
                        </a:rPr>
                        <a:t>C, PC, LP, RGC</a:t>
                      </a:r>
                      <a:endParaRPr sz="1100" b="1">
                        <a:latin typeface="Architects Daughter"/>
                        <a:ea typeface="Architects Daughter"/>
                        <a:cs typeface="Architects Daughter"/>
                        <a:sym typeface="Architects Daughter"/>
                      </a:endParaRPr>
                    </a:p>
                  </a:txBody>
                  <a:tcPr marL="0" marR="0" marT="0" marB="0"/>
                </a:tc>
                <a:tc>
                  <a:txBody>
                    <a:bodyPr/>
                    <a:lstStyle/>
                    <a:p>
                      <a:pPr marL="62864" lvl="0" indent="0" algn="l" rtl="0">
                        <a:spcBef>
                          <a:spcPts val="500"/>
                        </a:spcBef>
                        <a:spcAft>
                          <a:spcPts val="0"/>
                        </a:spcAft>
                        <a:buNone/>
                      </a:pPr>
                      <a:r>
                        <a:rPr lang="en-US" sz="1100" b="1">
                          <a:latin typeface="Architects Daughter"/>
                          <a:ea typeface="Architects Daughter"/>
                          <a:cs typeface="Architects Daughter"/>
                          <a:sym typeface="Architects Daughter"/>
                        </a:rPr>
                        <a:t>3 Points, PC, RSW</a:t>
                      </a:r>
                      <a:endParaRPr sz="1100" b="1">
                        <a:latin typeface="Architects Daughter"/>
                        <a:ea typeface="Architects Daughter"/>
                        <a:cs typeface="Architects Daughter"/>
                        <a:sym typeface="Architects Daughter"/>
                      </a:endParaRPr>
                    </a:p>
                  </a:txBody>
                  <a:tcPr marL="0" marR="0" marT="0" marB="0"/>
                </a:tc>
                <a:tc>
                  <a:txBody>
                    <a:bodyPr/>
                    <a:lstStyle/>
                    <a:p>
                      <a:pPr marL="62230" lvl="0" indent="0" algn="l" rtl="0">
                        <a:spcBef>
                          <a:spcPts val="500"/>
                        </a:spcBef>
                        <a:spcAft>
                          <a:spcPts val="0"/>
                        </a:spcAft>
                        <a:buNone/>
                      </a:pPr>
                      <a:r>
                        <a:rPr lang="en-US" sz="1100" b="1">
                          <a:latin typeface="Architects Daughter"/>
                          <a:ea typeface="Architects Daughter"/>
                          <a:cs typeface="Architects Daughter"/>
                          <a:sym typeface="Architects Daughter"/>
                        </a:rPr>
                        <a:t>D, RFH</a:t>
                      </a:r>
                      <a:endParaRPr sz="1100" b="1">
                        <a:latin typeface="Architects Daughter"/>
                        <a:ea typeface="Architects Daughter"/>
                        <a:cs typeface="Architects Daughter"/>
                        <a:sym typeface="Architects Daughter"/>
                      </a:endParaRPr>
                    </a:p>
                  </a:txBody>
                  <a:tcPr marL="0" marR="0" marT="0" marB="0"/>
                </a:tc>
                <a:extLst>
                  <a:ext uri="{0D108BD9-81ED-4DB2-BD59-A6C34878D82A}">
                    <a16:rowId xmlns:a16="http://schemas.microsoft.com/office/drawing/2014/main" val="10009"/>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g336be9412ec_0_0" title="PROBLEM-SOLVING DEN (1).png"/>
          <p:cNvPicPr preferRelativeResize="0"/>
          <p:nvPr/>
        </p:nvPicPr>
        <p:blipFill>
          <a:blip r:embed="rId3">
            <a:alphaModFix/>
          </a:blip>
          <a:stretch>
            <a:fillRect/>
          </a:stretch>
        </p:blipFill>
        <p:spPr>
          <a:xfrm>
            <a:off x="0" y="0"/>
            <a:ext cx="9144000" cy="67073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2e6fd3ac38b_0_12"/>
          <p:cNvSpPr txBox="1">
            <a:spLocks noGrp="1"/>
          </p:cNvSpPr>
          <p:nvPr>
            <p:ph type="title"/>
          </p:nvPr>
        </p:nvSpPr>
        <p:spPr>
          <a:xfrm>
            <a:off x="2125950" y="189950"/>
            <a:ext cx="4728600" cy="712800"/>
          </a:xfrm>
          <a:prstGeom prst="rect">
            <a:avLst/>
          </a:prstGeom>
        </p:spPr>
        <p:txBody>
          <a:bodyPr spcFirstLastPara="1" wrap="square" lIns="182875" tIns="182875" rIns="182875" bIns="182875" anchor="ctr" anchorCtr="0">
            <a:normAutofit fontScale="90000"/>
          </a:bodyPr>
          <a:lstStyle/>
          <a:p>
            <a:pPr marL="0" lvl="0" indent="0" algn="ctr" rtl="0">
              <a:spcBef>
                <a:spcPts val="0"/>
              </a:spcBef>
              <a:spcAft>
                <a:spcPts val="0"/>
              </a:spcAft>
              <a:buNone/>
            </a:pPr>
            <a:r>
              <a:rPr lang="en-US"/>
              <a:t>CONVERSATION CARDS</a:t>
            </a:r>
            <a:endParaRPr/>
          </a:p>
        </p:txBody>
      </p:sp>
      <p:pic>
        <p:nvPicPr>
          <p:cNvPr id="230" name="Google Shape;230;g2e6fd3ac38b_0_12"/>
          <p:cNvPicPr preferRelativeResize="0"/>
          <p:nvPr/>
        </p:nvPicPr>
        <p:blipFill rotWithShape="1">
          <a:blip r:embed="rId3">
            <a:alphaModFix/>
          </a:blip>
          <a:srcRect r="1652"/>
          <a:stretch/>
        </p:blipFill>
        <p:spPr>
          <a:xfrm>
            <a:off x="112050" y="1265875"/>
            <a:ext cx="4459950" cy="3801651"/>
          </a:xfrm>
          <a:prstGeom prst="rect">
            <a:avLst/>
          </a:prstGeom>
          <a:noFill/>
          <a:ln>
            <a:noFill/>
          </a:ln>
        </p:spPr>
      </p:pic>
      <p:pic>
        <p:nvPicPr>
          <p:cNvPr id="231" name="Google Shape;231;g2e6fd3ac38b_0_12"/>
          <p:cNvPicPr preferRelativeResize="0"/>
          <p:nvPr/>
        </p:nvPicPr>
        <p:blipFill rotWithShape="1">
          <a:blip r:embed="rId4">
            <a:alphaModFix/>
          </a:blip>
          <a:srcRect l="2827"/>
          <a:stretch/>
        </p:blipFill>
        <p:spPr>
          <a:xfrm>
            <a:off x="4697925" y="1265875"/>
            <a:ext cx="4334025" cy="37387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title"/>
          </p:nvPr>
        </p:nvSpPr>
        <p:spPr>
          <a:xfrm>
            <a:off x="1606550" y="965200"/>
            <a:ext cx="5937250" cy="118745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None/>
            </a:pPr>
            <a:r>
              <a:rPr lang="en-US"/>
              <a:t>OBJECTIVES</a:t>
            </a:r>
            <a:endParaRPr/>
          </a:p>
        </p:txBody>
      </p:sp>
      <p:sp>
        <p:nvSpPr>
          <p:cNvPr id="109" name="Google Shape;109;p2"/>
          <p:cNvSpPr txBox="1">
            <a:spLocks noGrp="1"/>
          </p:cNvSpPr>
          <p:nvPr>
            <p:ph type="body" idx="1"/>
          </p:nvPr>
        </p:nvSpPr>
        <p:spPr>
          <a:xfrm>
            <a:off x="1606550" y="2638425"/>
            <a:ext cx="6620693" cy="3620449"/>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2400"/>
              <a:buChar char="•"/>
            </a:pPr>
            <a:r>
              <a:rPr lang="en-US" sz="2400"/>
              <a:t>Relationship between education and the justice system</a:t>
            </a:r>
            <a:endParaRPr/>
          </a:p>
          <a:p>
            <a:pPr marL="228600" lvl="0" indent="-228600" algn="l" rtl="0">
              <a:spcBef>
                <a:spcPts val="1000"/>
              </a:spcBef>
              <a:spcAft>
                <a:spcPts val="0"/>
              </a:spcAft>
              <a:buSzPts val="2400"/>
              <a:buChar char="•"/>
            </a:pPr>
            <a:r>
              <a:rPr lang="en-US" sz="2400"/>
              <a:t>What is restorative justice?</a:t>
            </a:r>
            <a:endParaRPr/>
          </a:p>
          <a:p>
            <a:pPr marL="228600" lvl="0" indent="-228600" algn="l" rtl="0">
              <a:spcBef>
                <a:spcPts val="1000"/>
              </a:spcBef>
              <a:spcAft>
                <a:spcPts val="0"/>
              </a:spcAft>
              <a:buSzPts val="2400"/>
              <a:buChar char="•"/>
            </a:pPr>
            <a:r>
              <a:rPr lang="en-US" sz="2400"/>
              <a:t>How is restorative justice applied?</a:t>
            </a:r>
            <a:endParaRPr/>
          </a:p>
          <a:p>
            <a:pPr marL="228600" lvl="0" indent="-228600" algn="l" rtl="0">
              <a:spcBef>
                <a:spcPts val="1000"/>
              </a:spcBef>
              <a:spcAft>
                <a:spcPts val="0"/>
              </a:spcAft>
              <a:buSzPts val="2400"/>
              <a:buChar char="•"/>
            </a:pPr>
            <a:r>
              <a:rPr lang="en-US" sz="2400"/>
              <a:t>Why restorative justice in schools is important</a:t>
            </a:r>
            <a:endParaRPr/>
          </a:p>
          <a:p>
            <a:pPr marL="228600" lvl="0" indent="-228600" algn="l" rtl="0">
              <a:spcBef>
                <a:spcPts val="1000"/>
              </a:spcBef>
              <a:spcAft>
                <a:spcPts val="0"/>
              </a:spcAft>
              <a:buSzPts val="2400"/>
              <a:buChar char="•"/>
            </a:pPr>
            <a:r>
              <a:rPr lang="en-US" sz="2400"/>
              <a:t>Practical ways that restorative justice principles are used at Sulphur Springs Elementary School</a:t>
            </a:r>
            <a:endParaRPr/>
          </a:p>
          <a:p>
            <a:pPr marL="228600" lvl="0" indent="-76200" algn="l" rtl="0">
              <a:spcBef>
                <a:spcPts val="1000"/>
              </a:spcBef>
              <a:spcAft>
                <a:spcPts val="0"/>
              </a:spcAft>
              <a:buSzPts val="2400"/>
              <a:buNone/>
            </a:pPr>
            <a:endParaRPr sz="2400"/>
          </a:p>
          <a:p>
            <a:pPr marL="228600" lvl="0" indent="-76200" algn="l" rtl="0">
              <a:spcBef>
                <a:spcPts val="1000"/>
              </a:spcBef>
              <a:spcAft>
                <a:spcPts val="0"/>
              </a:spcAft>
              <a:buSzPts val="2400"/>
              <a:buNone/>
            </a:pP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33d4099866e_0_61"/>
          <p:cNvSpPr txBox="1">
            <a:spLocks noGrp="1"/>
          </p:cNvSpPr>
          <p:nvPr>
            <p:ph type="title"/>
          </p:nvPr>
        </p:nvSpPr>
        <p:spPr>
          <a:xfrm>
            <a:off x="1346825" y="210800"/>
            <a:ext cx="6750300" cy="726000"/>
          </a:xfrm>
          <a:prstGeom prst="rect">
            <a:avLst/>
          </a:prstGeom>
        </p:spPr>
        <p:txBody>
          <a:bodyPr spcFirstLastPara="1" wrap="square" lIns="182875" tIns="182875" rIns="182875" bIns="182875" anchor="ctr" anchorCtr="0">
            <a:normAutofit fontScale="90000"/>
          </a:bodyPr>
          <a:lstStyle/>
          <a:p>
            <a:pPr marL="0" lvl="0" indent="0" algn="ctr" rtl="0">
              <a:spcBef>
                <a:spcPts val="0"/>
              </a:spcBef>
              <a:spcAft>
                <a:spcPts val="0"/>
              </a:spcAft>
              <a:buNone/>
            </a:pPr>
            <a:r>
              <a:rPr lang="en-US"/>
              <a:t>RESTORATIVE PRACTICES IN THE CLASSROOM</a:t>
            </a:r>
            <a:endParaRPr/>
          </a:p>
        </p:txBody>
      </p:sp>
      <p:pic>
        <p:nvPicPr>
          <p:cNvPr id="238" name="Google Shape;238;g33d4099866e_0_61"/>
          <p:cNvPicPr preferRelativeResize="0"/>
          <p:nvPr/>
        </p:nvPicPr>
        <p:blipFill>
          <a:blip r:embed="rId3">
            <a:alphaModFix/>
          </a:blip>
          <a:stretch>
            <a:fillRect/>
          </a:stretch>
        </p:blipFill>
        <p:spPr>
          <a:xfrm>
            <a:off x="152400" y="1109050"/>
            <a:ext cx="8839200" cy="428701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2e6fd3ac38b_0_37"/>
          <p:cNvSpPr txBox="1">
            <a:spLocks noGrp="1"/>
          </p:cNvSpPr>
          <p:nvPr>
            <p:ph type="title"/>
          </p:nvPr>
        </p:nvSpPr>
        <p:spPr>
          <a:xfrm>
            <a:off x="1346825" y="210800"/>
            <a:ext cx="6750300" cy="726000"/>
          </a:xfrm>
          <a:prstGeom prst="rect">
            <a:avLst/>
          </a:prstGeom>
        </p:spPr>
        <p:txBody>
          <a:bodyPr spcFirstLastPara="1" wrap="square" lIns="182875" tIns="182875" rIns="182875" bIns="182875" anchor="ctr" anchorCtr="0">
            <a:normAutofit fontScale="90000"/>
          </a:bodyPr>
          <a:lstStyle/>
          <a:p>
            <a:pPr marL="0" lvl="0" indent="0" algn="ctr" rtl="0">
              <a:spcBef>
                <a:spcPts val="0"/>
              </a:spcBef>
              <a:spcAft>
                <a:spcPts val="0"/>
              </a:spcAft>
              <a:buNone/>
            </a:pPr>
            <a:r>
              <a:rPr lang="en-US"/>
              <a:t>RESTORATIVE PRACTICES IN THE CLASSROOM</a:t>
            </a:r>
            <a:endParaRPr/>
          </a:p>
        </p:txBody>
      </p:sp>
      <p:sp>
        <p:nvSpPr>
          <p:cNvPr id="245" name="Google Shape;245;g2e6fd3ac38b_0_37"/>
          <p:cNvSpPr txBox="1">
            <a:spLocks noGrp="1"/>
          </p:cNvSpPr>
          <p:nvPr>
            <p:ph type="body" idx="1"/>
          </p:nvPr>
        </p:nvSpPr>
        <p:spPr>
          <a:xfrm>
            <a:off x="740100" y="1131300"/>
            <a:ext cx="6750300" cy="2297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sz="2000"/>
          </a:p>
          <a:p>
            <a:pPr marL="914400" lvl="0" indent="0" algn="l" rtl="0">
              <a:spcBef>
                <a:spcPts val="1000"/>
              </a:spcBef>
              <a:spcAft>
                <a:spcPts val="0"/>
              </a:spcAft>
              <a:buNone/>
            </a:pPr>
            <a:endParaRPr sz="2000"/>
          </a:p>
          <a:p>
            <a:pPr marL="0" lvl="0" indent="0" algn="l" rtl="0">
              <a:spcBef>
                <a:spcPts val="1000"/>
              </a:spcBef>
              <a:spcAft>
                <a:spcPts val="0"/>
              </a:spcAft>
              <a:buNone/>
            </a:pPr>
            <a:endParaRPr sz="2000"/>
          </a:p>
          <a:p>
            <a:pPr marL="0" lvl="0" indent="0" algn="l" rtl="0">
              <a:spcBef>
                <a:spcPts val="1000"/>
              </a:spcBef>
              <a:spcAft>
                <a:spcPts val="0"/>
              </a:spcAft>
              <a:buNone/>
            </a:pPr>
            <a:endParaRPr/>
          </a:p>
        </p:txBody>
      </p:sp>
      <p:sp>
        <p:nvSpPr>
          <p:cNvPr id="246" name="Google Shape;246;g2e6fd3ac38b_0_37"/>
          <p:cNvSpPr/>
          <p:nvPr/>
        </p:nvSpPr>
        <p:spPr>
          <a:xfrm>
            <a:off x="299950" y="4548875"/>
            <a:ext cx="2503800" cy="1333800"/>
          </a:xfrm>
          <a:prstGeom prst="roundRect">
            <a:avLst>
              <a:gd name="adj" fmla="val 16667"/>
            </a:avLst>
          </a:prstGeom>
          <a:solidFill>
            <a:srgbClr val="FEFEF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a:solidFill>
                  <a:srgbClr val="980000"/>
                </a:solidFill>
                <a:latin typeface="Gill Sans"/>
                <a:ea typeface="Gill Sans"/>
                <a:cs typeface="Gill Sans"/>
                <a:sym typeface="Gill Sans"/>
              </a:rPr>
              <a:t>Peer Conflict Resolution</a:t>
            </a:r>
            <a:endParaRPr sz="3000">
              <a:solidFill>
                <a:srgbClr val="980000"/>
              </a:solidFill>
              <a:latin typeface="Gill Sans"/>
              <a:ea typeface="Gill Sans"/>
              <a:cs typeface="Gill Sans"/>
              <a:sym typeface="Gill Sans"/>
            </a:endParaRPr>
          </a:p>
        </p:txBody>
      </p:sp>
      <p:sp>
        <p:nvSpPr>
          <p:cNvPr id="247" name="Google Shape;247;g2e6fd3ac38b_0_37"/>
          <p:cNvSpPr/>
          <p:nvPr/>
        </p:nvSpPr>
        <p:spPr>
          <a:xfrm>
            <a:off x="3470075" y="2810975"/>
            <a:ext cx="2503800" cy="1737900"/>
          </a:xfrm>
          <a:prstGeom prst="roundRect">
            <a:avLst>
              <a:gd name="adj" fmla="val 16667"/>
            </a:avLst>
          </a:prstGeom>
          <a:solidFill>
            <a:srgbClr val="FEFEF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900">
                <a:solidFill>
                  <a:srgbClr val="980000"/>
                </a:solidFill>
                <a:latin typeface="Gill Sans"/>
                <a:ea typeface="Gill Sans"/>
                <a:cs typeface="Gill Sans"/>
                <a:sym typeface="Gill Sans"/>
              </a:rPr>
              <a:t>Promoting Accountability and Repair</a:t>
            </a:r>
            <a:endParaRPr sz="2900">
              <a:solidFill>
                <a:srgbClr val="980000"/>
              </a:solidFill>
              <a:latin typeface="Gill Sans"/>
              <a:ea typeface="Gill Sans"/>
              <a:cs typeface="Gill Sans"/>
              <a:sym typeface="Gill Sans"/>
            </a:endParaRPr>
          </a:p>
        </p:txBody>
      </p:sp>
      <p:sp>
        <p:nvSpPr>
          <p:cNvPr id="248" name="Google Shape;248;g2e6fd3ac38b_0_37"/>
          <p:cNvSpPr/>
          <p:nvPr/>
        </p:nvSpPr>
        <p:spPr>
          <a:xfrm>
            <a:off x="306775" y="1613250"/>
            <a:ext cx="2503800" cy="1333800"/>
          </a:xfrm>
          <a:prstGeom prst="roundRect">
            <a:avLst>
              <a:gd name="adj" fmla="val 16667"/>
            </a:avLst>
          </a:prstGeom>
          <a:solidFill>
            <a:srgbClr val="FEFEF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a:solidFill>
                  <a:srgbClr val="980000"/>
                </a:solidFill>
                <a:latin typeface="Gill Sans"/>
                <a:ea typeface="Gill Sans"/>
                <a:cs typeface="Gill Sans"/>
                <a:sym typeface="Gill Sans"/>
              </a:rPr>
              <a:t>Restorative Language</a:t>
            </a:r>
            <a:endParaRPr sz="3000">
              <a:solidFill>
                <a:srgbClr val="980000"/>
              </a:solidFill>
              <a:latin typeface="Gill Sans"/>
              <a:ea typeface="Gill Sans"/>
              <a:cs typeface="Gill Sans"/>
              <a:sym typeface="Gill Sans"/>
            </a:endParaRPr>
          </a:p>
        </p:txBody>
      </p:sp>
      <p:sp>
        <p:nvSpPr>
          <p:cNvPr id="249" name="Google Shape;249;g2e6fd3ac38b_0_37"/>
          <p:cNvSpPr/>
          <p:nvPr/>
        </p:nvSpPr>
        <p:spPr>
          <a:xfrm>
            <a:off x="6408225" y="1613250"/>
            <a:ext cx="2503800" cy="1333800"/>
          </a:xfrm>
          <a:prstGeom prst="roundRect">
            <a:avLst>
              <a:gd name="adj" fmla="val 16667"/>
            </a:avLst>
          </a:prstGeom>
          <a:solidFill>
            <a:srgbClr val="FEFEF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a:solidFill>
                  <a:srgbClr val="980000"/>
                </a:solidFill>
                <a:latin typeface="Gill Sans"/>
                <a:ea typeface="Gill Sans"/>
                <a:cs typeface="Gill Sans"/>
                <a:sym typeface="Gill Sans"/>
              </a:rPr>
              <a:t>Supportive Environment</a:t>
            </a:r>
            <a:endParaRPr sz="3000">
              <a:solidFill>
                <a:srgbClr val="980000"/>
              </a:solidFill>
              <a:latin typeface="Gill Sans"/>
              <a:ea typeface="Gill Sans"/>
              <a:cs typeface="Gill Sans"/>
              <a:sym typeface="Gill Sans"/>
            </a:endParaRPr>
          </a:p>
        </p:txBody>
      </p:sp>
      <p:sp>
        <p:nvSpPr>
          <p:cNvPr id="250" name="Google Shape;250;g2e6fd3ac38b_0_37"/>
          <p:cNvSpPr/>
          <p:nvPr/>
        </p:nvSpPr>
        <p:spPr>
          <a:xfrm>
            <a:off x="6640200" y="4548875"/>
            <a:ext cx="2503800" cy="1333800"/>
          </a:xfrm>
          <a:prstGeom prst="roundRect">
            <a:avLst>
              <a:gd name="adj" fmla="val 16667"/>
            </a:avLst>
          </a:prstGeom>
          <a:solidFill>
            <a:srgbClr val="FEFEF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a:solidFill>
                  <a:srgbClr val="980000"/>
                </a:solidFill>
                <a:latin typeface="Gill Sans"/>
                <a:ea typeface="Gill Sans"/>
                <a:cs typeface="Gill Sans"/>
                <a:sym typeface="Gill Sans"/>
              </a:rPr>
              <a:t>Teacher / Student</a:t>
            </a:r>
            <a:r>
              <a:rPr lang="en-US" sz="3000">
                <a:solidFill>
                  <a:srgbClr val="980000"/>
                </a:solidFill>
                <a:latin typeface="Gill Sans"/>
                <a:ea typeface="Gill Sans"/>
                <a:cs typeface="Gill Sans"/>
                <a:sym typeface="Gill Sans"/>
              </a:rPr>
              <a:t> Relationship</a:t>
            </a:r>
            <a:endParaRPr sz="3000">
              <a:solidFill>
                <a:srgbClr val="980000"/>
              </a:solidFill>
              <a:latin typeface="Gill Sans"/>
              <a:ea typeface="Gill Sans"/>
              <a:cs typeface="Gill Sans"/>
              <a:sym typeface="Gill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2e6fd3ac38b_0_20"/>
          <p:cNvSpPr txBox="1">
            <a:spLocks noGrp="1"/>
          </p:cNvSpPr>
          <p:nvPr>
            <p:ph type="title"/>
          </p:nvPr>
        </p:nvSpPr>
        <p:spPr>
          <a:xfrm>
            <a:off x="3049100" y="106200"/>
            <a:ext cx="3659700" cy="668400"/>
          </a:xfrm>
          <a:prstGeom prst="rect">
            <a:avLst/>
          </a:prstGeom>
        </p:spPr>
        <p:txBody>
          <a:bodyPr spcFirstLastPara="1" wrap="square" lIns="182875" tIns="182875" rIns="182875" bIns="182875" anchor="ctr" anchorCtr="0">
            <a:normAutofit fontScale="90000"/>
          </a:bodyPr>
          <a:lstStyle/>
          <a:p>
            <a:pPr marL="0" lvl="0" indent="0" algn="ctr" rtl="0">
              <a:spcBef>
                <a:spcPts val="0"/>
              </a:spcBef>
              <a:spcAft>
                <a:spcPts val="0"/>
              </a:spcAft>
              <a:buNone/>
            </a:pPr>
            <a:r>
              <a:rPr lang="en-US"/>
              <a:t>DISCIPLINE DATA</a:t>
            </a:r>
            <a:endParaRPr/>
          </a:p>
        </p:txBody>
      </p:sp>
      <p:pic>
        <p:nvPicPr>
          <p:cNvPr id="257" name="Google Shape;257;g2e6fd3ac38b_0_20" title="PROBLEM-SOLVING DEN (4).png"/>
          <p:cNvPicPr preferRelativeResize="0"/>
          <p:nvPr/>
        </p:nvPicPr>
        <p:blipFill>
          <a:blip r:embed="rId3">
            <a:alphaModFix/>
          </a:blip>
          <a:stretch>
            <a:fillRect/>
          </a:stretch>
        </p:blipFill>
        <p:spPr>
          <a:xfrm>
            <a:off x="744000" y="939425"/>
            <a:ext cx="7656000" cy="5742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367a06c5dd9_0_24"/>
          <p:cNvSpPr txBox="1">
            <a:spLocks noGrp="1"/>
          </p:cNvSpPr>
          <p:nvPr>
            <p:ph type="title"/>
          </p:nvPr>
        </p:nvSpPr>
        <p:spPr>
          <a:xfrm>
            <a:off x="3049100" y="87850"/>
            <a:ext cx="3659700" cy="668400"/>
          </a:xfrm>
          <a:prstGeom prst="rect">
            <a:avLst/>
          </a:prstGeom>
        </p:spPr>
        <p:txBody>
          <a:bodyPr spcFirstLastPara="1" wrap="square" lIns="182875" tIns="182875" rIns="182875" bIns="182875" anchor="ctr" anchorCtr="0">
            <a:normAutofit fontScale="90000"/>
          </a:bodyPr>
          <a:lstStyle/>
          <a:p>
            <a:pPr marL="0" lvl="0" indent="0" algn="ctr" rtl="0">
              <a:spcBef>
                <a:spcPts val="0"/>
              </a:spcBef>
              <a:spcAft>
                <a:spcPts val="0"/>
              </a:spcAft>
              <a:buNone/>
            </a:pPr>
            <a:r>
              <a:rPr lang="en-US"/>
              <a:t>DISCIPLINE DATA</a:t>
            </a:r>
            <a:endParaRPr/>
          </a:p>
        </p:txBody>
      </p:sp>
      <p:pic>
        <p:nvPicPr>
          <p:cNvPr id="264" name="Google Shape;264;g367a06c5dd9_0_24" title="PROBLEM-SOLVING DEN (5).png"/>
          <p:cNvPicPr preferRelativeResize="0"/>
          <p:nvPr/>
        </p:nvPicPr>
        <p:blipFill>
          <a:blip r:embed="rId3">
            <a:alphaModFix/>
          </a:blip>
          <a:stretch>
            <a:fillRect/>
          </a:stretch>
        </p:blipFill>
        <p:spPr>
          <a:xfrm>
            <a:off x="744000" y="926950"/>
            <a:ext cx="7656000" cy="5742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367a06c5dd9_0_30"/>
          <p:cNvSpPr txBox="1">
            <a:spLocks noGrp="1"/>
          </p:cNvSpPr>
          <p:nvPr>
            <p:ph type="title"/>
          </p:nvPr>
        </p:nvSpPr>
        <p:spPr>
          <a:xfrm>
            <a:off x="2402275" y="0"/>
            <a:ext cx="4677000" cy="517200"/>
          </a:xfrm>
          <a:prstGeom prst="rect">
            <a:avLst/>
          </a:prstGeom>
        </p:spPr>
        <p:txBody>
          <a:bodyPr spcFirstLastPara="1" wrap="square" lIns="182875" tIns="182875" rIns="182875" bIns="182875" anchor="ctr" anchorCtr="0">
            <a:normAutofit fontScale="90000"/>
          </a:bodyPr>
          <a:lstStyle/>
          <a:p>
            <a:pPr marL="0" lvl="0" indent="0" algn="ctr" rtl="0">
              <a:spcBef>
                <a:spcPts val="0"/>
              </a:spcBef>
              <a:spcAft>
                <a:spcPts val="0"/>
              </a:spcAft>
              <a:buNone/>
            </a:pPr>
            <a:r>
              <a:rPr lang="en-US"/>
              <a:t>CHRONIC ABSENTEEISM</a:t>
            </a:r>
            <a:endParaRPr/>
          </a:p>
        </p:txBody>
      </p:sp>
      <p:sp>
        <p:nvSpPr>
          <p:cNvPr id="271" name="Google Shape;271;g367a06c5dd9_0_30"/>
          <p:cNvSpPr txBox="1">
            <a:spLocks noGrp="1"/>
          </p:cNvSpPr>
          <p:nvPr>
            <p:ph type="body" idx="1"/>
          </p:nvPr>
        </p:nvSpPr>
        <p:spPr>
          <a:xfrm>
            <a:off x="740100" y="1131300"/>
            <a:ext cx="6750300" cy="2297700"/>
          </a:xfrm>
          <a:prstGeom prst="rect">
            <a:avLst/>
          </a:prstGeom>
        </p:spPr>
        <p:txBody>
          <a:bodyPr spcFirstLastPara="1" wrap="square" lIns="91425" tIns="45700" rIns="91425" bIns="45700" anchor="t" anchorCtr="0">
            <a:noAutofit/>
          </a:bodyPr>
          <a:lstStyle/>
          <a:p>
            <a:pPr marL="914400" lvl="0" indent="0" algn="l" rtl="0">
              <a:spcBef>
                <a:spcPts val="1000"/>
              </a:spcBef>
              <a:spcAft>
                <a:spcPts val="0"/>
              </a:spcAft>
              <a:buNone/>
            </a:pPr>
            <a:endParaRPr sz="2000"/>
          </a:p>
          <a:p>
            <a:pPr marL="0" lvl="0" indent="0" algn="l" rtl="0">
              <a:spcBef>
                <a:spcPts val="1000"/>
              </a:spcBef>
              <a:spcAft>
                <a:spcPts val="0"/>
              </a:spcAft>
              <a:buNone/>
            </a:pPr>
            <a:endParaRPr sz="2000"/>
          </a:p>
          <a:p>
            <a:pPr marL="0" lvl="0" indent="0" algn="l" rtl="0">
              <a:spcBef>
                <a:spcPts val="1000"/>
              </a:spcBef>
              <a:spcAft>
                <a:spcPts val="0"/>
              </a:spcAft>
              <a:buNone/>
            </a:pPr>
            <a:endParaRPr/>
          </a:p>
        </p:txBody>
      </p:sp>
      <p:pic>
        <p:nvPicPr>
          <p:cNvPr id="272" name="Google Shape;272;g367a06c5dd9_0_30" title="PROBLEM-SOLVING DEN (2).png"/>
          <p:cNvPicPr preferRelativeResize="0"/>
          <p:nvPr/>
        </p:nvPicPr>
        <p:blipFill>
          <a:blip r:embed="rId3">
            <a:alphaModFix/>
          </a:blip>
          <a:stretch>
            <a:fillRect/>
          </a:stretch>
        </p:blipFill>
        <p:spPr>
          <a:xfrm>
            <a:off x="441607" y="710125"/>
            <a:ext cx="8197192" cy="61478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2e6fd3ac38b_0_43"/>
          <p:cNvSpPr txBox="1">
            <a:spLocks noGrp="1"/>
          </p:cNvSpPr>
          <p:nvPr>
            <p:ph type="title"/>
          </p:nvPr>
        </p:nvSpPr>
        <p:spPr>
          <a:xfrm>
            <a:off x="1920750" y="195900"/>
            <a:ext cx="5302500" cy="864300"/>
          </a:xfrm>
          <a:prstGeom prst="rect">
            <a:avLst/>
          </a:prstGeom>
        </p:spPr>
        <p:txBody>
          <a:bodyPr spcFirstLastPara="1" wrap="square" lIns="182875" tIns="182875" rIns="182875" bIns="182875" anchor="ctr" anchorCtr="0">
            <a:normAutofit fontScale="90000"/>
          </a:bodyPr>
          <a:lstStyle/>
          <a:p>
            <a:pPr marL="0" lvl="0" indent="0" algn="ctr" rtl="0">
              <a:spcBef>
                <a:spcPts val="0"/>
              </a:spcBef>
              <a:spcAft>
                <a:spcPts val="0"/>
              </a:spcAft>
              <a:buNone/>
            </a:pPr>
            <a:r>
              <a:rPr lang="en-US"/>
              <a:t>IMPLEMENTING RESTORATIVE APPROACHES</a:t>
            </a:r>
            <a:endParaRPr/>
          </a:p>
        </p:txBody>
      </p:sp>
      <p:sp>
        <p:nvSpPr>
          <p:cNvPr id="279" name="Google Shape;279;g2e6fd3ac38b_0_43"/>
          <p:cNvSpPr txBox="1"/>
          <p:nvPr/>
        </p:nvSpPr>
        <p:spPr>
          <a:xfrm>
            <a:off x="553375" y="1291225"/>
            <a:ext cx="7938900" cy="4982100"/>
          </a:xfrm>
          <a:prstGeom prst="rect">
            <a:avLst/>
          </a:prstGeom>
          <a:noFill/>
          <a:ln>
            <a:noFill/>
          </a:ln>
        </p:spPr>
        <p:txBody>
          <a:bodyPr spcFirstLastPara="1" wrap="square" lIns="91425" tIns="91425" rIns="91425" bIns="91425" anchor="t" anchorCtr="0">
            <a:spAutoFit/>
          </a:bodyPr>
          <a:lstStyle/>
          <a:p>
            <a:pPr marL="457200" lvl="0" indent="-387350" algn="l" rtl="0">
              <a:spcBef>
                <a:spcPts val="1000"/>
              </a:spcBef>
              <a:spcAft>
                <a:spcPts val="0"/>
              </a:spcAft>
              <a:buClr>
                <a:schemeClr val="accent2"/>
              </a:buClr>
              <a:buSzPts val="2500"/>
              <a:buChar char="-"/>
            </a:pPr>
            <a:r>
              <a:rPr lang="en-US" sz="2500">
                <a:solidFill>
                  <a:srgbClr val="262626"/>
                </a:solidFill>
                <a:latin typeface="Gill Sans"/>
                <a:ea typeface="Gill Sans"/>
                <a:cs typeface="Gill Sans"/>
                <a:sym typeface="Gill Sans"/>
              </a:rPr>
              <a:t>Utilizing a whole school approach that integrates community-building strategies, interpersonal and conflict resolution skills, and restorative responses to disciplinary incidents</a:t>
            </a:r>
            <a:endParaRPr sz="2500">
              <a:solidFill>
                <a:srgbClr val="262626"/>
              </a:solidFill>
              <a:latin typeface="Gill Sans"/>
              <a:ea typeface="Gill Sans"/>
              <a:cs typeface="Gill Sans"/>
              <a:sym typeface="Gill Sans"/>
            </a:endParaRPr>
          </a:p>
          <a:p>
            <a:pPr marL="914400" lvl="0" indent="0" algn="l" rtl="0">
              <a:spcBef>
                <a:spcPts val="1000"/>
              </a:spcBef>
              <a:spcAft>
                <a:spcPts val="0"/>
              </a:spcAft>
              <a:buNone/>
            </a:pPr>
            <a:endParaRPr sz="2500">
              <a:solidFill>
                <a:srgbClr val="262626"/>
              </a:solidFill>
              <a:latin typeface="Gill Sans"/>
              <a:ea typeface="Gill Sans"/>
              <a:cs typeface="Gill Sans"/>
              <a:sym typeface="Gill Sans"/>
            </a:endParaRPr>
          </a:p>
          <a:p>
            <a:pPr marL="457200" lvl="0" indent="-387350" algn="l" rtl="0">
              <a:spcBef>
                <a:spcPts val="1000"/>
              </a:spcBef>
              <a:spcAft>
                <a:spcPts val="0"/>
              </a:spcAft>
              <a:buClr>
                <a:schemeClr val="accent2"/>
              </a:buClr>
              <a:buSzPts val="2500"/>
              <a:buChar char="-"/>
            </a:pPr>
            <a:r>
              <a:rPr lang="en-US" sz="2500">
                <a:solidFill>
                  <a:srgbClr val="262626"/>
                </a:solidFill>
                <a:latin typeface="Gill Sans"/>
                <a:ea typeface="Gill Sans"/>
                <a:cs typeface="Gill Sans"/>
                <a:sym typeface="Gill Sans"/>
              </a:rPr>
              <a:t>Replacing zero-tolerance and punitive discipline policies with discipline approaches that strengthen relationships</a:t>
            </a:r>
            <a:endParaRPr sz="2500">
              <a:solidFill>
                <a:srgbClr val="262626"/>
              </a:solidFill>
              <a:latin typeface="Gill Sans"/>
              <a:ea typeface="Gill Sans"/>
              <a:cs typeface="Gill Sans"/>
              <a:sym typeface="Gill Sans"/>
            </a:endParaRPr>
          </a:p>
          <a:p>
            <a:pPr marL="0" lvl="0" indent="0" algn="l" rtl="0">
              <a:spcBef>
                <a:spcPts val="1000"/>
              </a:spcBef>
              <a:spcAft>
                <a:spcPts val="0"/>
              </a:spcAft>
              <a:buNone/>
            </a:pPr>
            <a:endParaRPr sz="2500">
              <a:solidFill>
                <a:srgbClr val="262626"/>
              </a:solidFill>
              <a:latin typeface="Gill Sans"/>
              <a:ea typeface="Gill Sans"/>
              <a:cs typeface="Gill Sans"/>
              <a:sym typeface="Gill Sans"/>
            </a:endParaRPr>
          </a:p>
          <a:p>
            <a:pPr marL="457200" lvl="0" indent="-387350" algn="l" rtl="0">
              <a:spcBef>
                <a:spcPts val="1000"/>
              </a:spcBef>
              <a:spcAft>
                <a:spcPts val="0"/>
              </a:spcAft>
              <a:buClr>
                <a:schemeClr val="accent2"/>
              </a:buClr>
              <a:buSzPts val="2500"/>
              <a:buChar char="-"/>
            </a:pPr>
            <a:r>
              <a:rPr lang="en-US" sz="2500">
                <a:solidFill>
                  <a:srgbClr val="262626"/>
                </a:solidFill>
                <a:latin typeface="Gill Sans"/>
                <a:ea typeface="Gill Sans"/>
                <a:cs typeface="Gill Sans"/>
                <a:sym typeface="Gill Sans"/>
              </a:rPr>
              <a:t>Adopt structures and practices that foster strong relationships</a:t>
            </a:r>
            <a:endParaRPr sz="2500">
              <a:solidFill>
                <a:srgbClr val="262626"/>
              </a:solidFill>
              <a:latin typeface="Gill Sans"/>
              <a:ea typeface="Gill Sans"/>
              <a:cs typeface="Gill Sans"/>
              <a:sym typeface="Gill Sans"/>
            </a:endParaRPr>
          </a:p>
          <a:p>
            <a:pPr marL="914400" lvl="0" indent="0" algn="l" rtl="0">
              <a:spcBef>
                <a:spcPts val="1000"/>
              </a:spcBef>
              <a:spcAft>
                <a:spcPts val="0"/>
              </a:spcAft>
              <a:buNone/>
            </a:pPr>
            <a:endParaRPr sz="2000">
              <a:solidFill>
                <a:srgbClr val="262626"/>
              </a:solidFill>
              <a:latin typeface="Gill Sans"/>
              <a:ea typeface="Gill Sans"/>
              <a:cs typeface="Gill Sans"/>
              <a:sym typeface="Gill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33d4099866e_0_45"/>
          <p:cNvSpPr txBox="1"/>
          <p:nvPr/>
        </p:nvSpPr>
        <p:spPr>
          <a:xfrm>
            <a:off x="553375" y="1291225"/>
            <a:ext cx="7938900" cy="569400"/>
          </a:xfrm>
          <a:prstGeom prst="rect">
            <a:avLst/>
          </a:prstGeom>
          <a:noFill/>
          <a:ln>
            <a:noFill/>
          </a:ln>
        </p:spPr>
        <p:txBody>
          <a:bodyPr spcFirstLastPara="1" wrap="square" lIns="91425" tIns="91425" rIns="91425" bIns="91425" anchor="t" anchorCtr="0">
            <a:spAutoFit/>
          </a:bodyPr>
          <a:lstStyle/>
          <a:p>
            <a:pPr marL="457200" lvl="0" indent="-387350" algn="l" rtl="0">
              <a:spcBef>
                <a:spcPts val="1000"/>
              </a:spcBef>
              <a:spcAft>
                <a:spcPts val="0"/>
              </a:spcAft>
              <a:buClr>
                <a:schemeClr val="accent2"/>
              </a:buClr>
              <a:buSzPts val="2500"/>
              <a:buChar char="-"/>
            </a:pPr>
            <a:endParaRPr sz="2000">
              <a:solidFill>
                <a:srgbClr val="262626"/>
              </a:solidFill>
              <a:latin typeface="Gill Sans"/>
              <a:ea typeface="Gill Sans"/>
              <a:cs typeface="Gill Sans"/>
              <a:sym typeface="Gill Sans"/>
            </a:endParaRPr>
          </a:p>
        </p:txBody>
      </p:sp>
      <p:pic>
        <p:nvPicPr>
          <p:cNvPr id="286" name="Google Shape;286;g33d4099866e_0_45"/>
          <p:cNvPicPr preferRelativeResize="0"/>
          <p:nvPr/>
        </p:nvPicPr>
        <p:blipFill>
          <a:blip r:embed="rId3">
            <a:alphaModFix/>
          </a:blip>
          <a:stretch>
            <a:fillRect/>
          </a:stretch>
        </p:blipFill>
        <p:spPr>
          <a:xfrm>
            <a:off x="0" y="864100"/>
            <a:ext cx="9058050" cy="48617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33d4099866e_0_35"/>
          <p:cNvSpPr txBox="1">
            <a:spLocks noGrp="1"/>
          </p:cNvSpPr>
          <p:nvPr>
            <p:ph type="title"/>
          </p:nvPr>
        </p:nvSpPr>
        <p:spPr>
          <a:xfrm>
            <a:off x="1920750" y="195900"/>
            <a:ext cx="5302500" cy="864300"/>
          </a:xfrm>
          <a:prstGeom prst="rect">
            <a:avLst/>
          </a:prstGeom>
        </p:spPr>
        <p:txBody>
          <a:bodyPr spcFirstLastPara="1" wrap="square" lIns="182875" tIns="182875" rIns="182875" bIns="182875" anchor="ctr" anchorCtr="0">
            <a:normAutofit/>
          </a:bodyPr>
          <a:lstStyle/>
          <a:p>
            <a:pPr marL="0" lvl="0" indent="0" algn="ctr" rtl="0">
              <a:spcBef>
                <a:spcPts val="0"/>
              </a:spcBef>
              <a:spcAft>
                <a:spcPts val="0"/>
              </a:spcAft>
              <a:buNone/>
            </a:pPr>
            <a:r>
              <a:rPr lang="en-US"/>
              <a:t>PARTNERSHIPS </a:t>
            </a:r>
            <a:endParaRPr/>
          </a:p>
        </p:txBody>
      </p:sp>
      <p:sp>
        <p:nvSpPr>
          <p:cNvPr id="293" name="Google Shape;293;g33d4099866e_0_35"/>
          <p:cNvSpPr txBox="1"/>
          <p:nvPr/>
        </p:nvSpPr>
        <p:spPr>
          <a:xfrm>
            <a:off x="553375" y="1291225"/>
            <a:ext cx="7938900" cy="4853700"/>
          </a:xfrm>
          <a:prstGeom prst="rect">
            <a:avLst/>
          </a:prstGeom>
          <a:noFill/>
          <a:ln>
            <a:noFill/>
          </a:ln>
        </p:spPr>
        <p:txBody>
          <a:bodyPr spcFirstLastPara="1" wrap="square" lIns="91425" tIns="91425" rIns="91425" bIns="91425" anchor="t" anchorCtr="0">
            <a:spAutoFit/>
          </a:bodyPr>
          <a:lstStyle/>
          <a:p>
            <a:pPr marL="457200" lvl="0" indent="-387350" algn="l" rtl="0">
              <a:spcBef>
                <a:spcPts val="1000"/>
              </a:spcBef>
              <a:spcAft>
                <a:spcPts val="0"/>
              </a:spcAft>
              <a:buClr>
                <a:schemeClr val="accent2"/>
              </a:buClr>
              <a:buSzPts val="2500"/>
              <a:buChar char="-"/>
            </a:pPr>
            <a:r>
              <a:rPr lang="en-US" sz="2500">
                <a:solidFill>
                  <a:srgbClr val="262626"/>
                </a:solidFill>
                <a:latin typeface="Gill Sans"/>
                <a:ea typeface="Gill Sans"/>
                <a:cs typeface="Gill Sans"/>
                <a:sym typeface="Gill Sans"/>
              </a:rPr>
              <a:t>East Tennessee State University Resilient Schools Project</a:t>
            </a:r>
            <a:endParaRPr sz="2500">
              <a:solidFill>
                <a:srgbClr val="262626"/>
              </a:solidFill>
              <a:latin typeface="Gill Sans"/>
              <a:ea typeface="Gill Sans"/>
              <a:cs typeface="Gill Sans"/>
              <a:sym typeface="Gill Sans"/>
            </a:endParaRPr>
          </a:p>
          <a:p>
            <a:pPr marL="0" lvl="0" indent="0" algn="l" rtl="0">
              <a:spcBef>
                <a:spcPts val="1000"/>
              </a:spcBef>
              <a:spcAft>
                <a:spcPts val="0"/>
              </a:spcAft>
              <a:buNone/>
            </a:pPr>
            <a:endParaRPr sz="2500">
              <a:solidFill>
                <a:srgbClr val="262626"/>
              </a:solidFill>
              <a:latin typeface="Gill Sans"/>
              <a:ea typeface="Gill Sans"/>
              <a:cs typeface="Gill Sans"/>
              <a:sym typeface="Gill Sans"/>
            </a:endParaRPr>
          </a:p>
          <a:p>
            <a:pPr marL="457200" lvl="0" indent="-387350" algn="l" rtl="0">
              <a:spcBef>
                <a:spcPts val="1000"/>
              </a:spcBef>
              <a:spcAft>
                <a:spcPts val="0"/>
              </a:spcAft>
              <a:buClr>
                <a:srgbClr val="262626"/>
              </a:buClr>
              <a:buSzPts val="2500"/>
              <a:buFont typeface="Gill Sans"/>
              <a:buChar char="-"/>
            </a:pPr>
            <a:r>
              <a:rPr lang="en-US" sz="2500">
                <a:solidFill>
                  <a:srgbClr val="262626"/>
                </a:solidFill>
                <a:latin typeface="Gill Sans"/>
                <a:ea typeface="Gill Sans"/>
                <a:cs typeface="Gill Sans"/>
                <a:sym typeface="Gill Sans"/>
              </a:rPr>
              <a:t>Ballad Health</a:t>
            </a:r>
            <a:endParaRPr sz="2500">
              <a:solidFill>
                <a:srgbClr val="262626"/>
              </a:solidFill>
              <a:latin typeface="Gill Sans"/>
              <a:ea typeface="Gill Sans"/>
              <a:cs typeface="Gill Sans"/>
              <a:sym typeface="Gill Sans"/>
            </a:endParaRPr>
          </a:p>
          <a:p>
            <a:pPr marL="0" lvl="0" indent="0" algn="l" rtl="0">
              <a:spcBef>
                <a:spcPts val="1000"/>
              </a:spcBef>
              <a:spcAft>
                <a:spcPts val="0"/>
              </a:spcAft>
              <a:buNone/>
            </a:pPr>
            <a:endParaRPr sz="2500">
              <a:solidFill>
                <a:srgbClr val="262626"/>
              </a:solidFill>
              <a:latin typeface="Gill Sans"/>
              <a:ea typeface="Gill Sans"/>
              <a:cs typeface="Gill Sans"/>
              <a:sym typeface="Gill Sans"/>
            </a:endParaRPr>
          </a:p>
          <a:p>
            <a:pPr marL="457200" lvl="0" indent="-387350" algn="l" rtl="0">
              <a:spcBef>
                <a:spcPts val="1000"/>
              </a:spcBef>
              <a:spcAft>
                <a:spcPts val="0"/>
              </a:spcAft>
              <a:buClr>
                <a:srgbClr val="262626"/>
              </a:buClr>
              <a:buSzPts val="2500"/>
              <a:buFont typeface="Gill Sans"/>
              <a:buChar char="-"/>
            </a:pPr>
            <a:r>
              <a:rPr lang="en-US" sz="2500">
                <a:solidFill>
                  <a:srgbClr val="262626"/>
                </a:solidFill>
                <a:latin typeface="Gill Sans"/>
                <a:ea typeface="Gill Sans"/>
                <a:cs typeface="Gill Sans"/>
                <a:sym typeface="Gill Sans"/>
              </a:rPr>
              <a:t>Olweus Bullying Prevention Program</a:t>
            </a:r>
            <a:endParaRPr sz="2500">
              <a:solidFill>
                <a:srgbClr val="262626"/>
              </a:solidFill>
              <a:latin typeface="Gill Sans"/>
              <a:ea typeface="Gill Sans"/>
              <a:cs typeface="Gill Sans"/>
              <a:sym typeface="Gill Sans"/>
            </a:endParaRPr>
          </a:p>
          <a:p>
            <a:pPr marL="0" lvl="0" indent="0" algn="l" rtl="0">
              <a:spcBef>
                <a:spcPts val="1000"/>
              </a:spcBef>
              <a:spcAft>
                <a:spcPts val="0"/>
              </a:spcAft>
              <a:buNone/>
            </a:pPr>
            <a:endParaRPr sz="2500">
              <a:solidFill>
                <a:srgbClr val="262626"/>
              </a:solidFill>
              <a:latin typeface="Gill Sans"/>
              <a:ea typeface="Gill Sans"/>
              <a:cs typeface="Gill Sans"/>
              <a:sym typeface="Gill Sans"/>
            </a:endParaRPr>
          </a:p>
          <a:p>
            <a:pPr marL="457200" lvl="0" indent="-387350" algn="l" rtl="0">
              <a:spcBef>
                <a:spcPts val="1000"/>
              </a:spcBef>
              <a:spcAft>
                <a:spcPts val="0"/>
              </a:spcAft>
              <a:buClr>
                <a:srgbClr val="262626"/>
              </a:buClr>
              <a:buSzPts val="2500"/>
              <a:buFont typeface="Gill Sans"/>
              <a:buChar char="-"/>
            </a:pPr>
            <a:r>
              <a:rPr lang="en-US" sz="2500">
                <a:solidFill>
                  <a:srgbClr val="262626"/>
                </a:solidFill>
                <a:latin typeface="Gill Sans"/>
                <a:ea typeface="Gill Sans"/>
                <a:cs typeface="Gill Sans"/>
                <a:sym typeface="Gill Sans"/>
              </a:rPr>
              <a:t>Kingsport City Schools </a:t>
            </a:r>
            <a:endParaRPr sz="2500">
              <a:solidFill>
                <a:srgbClr val="262626"/>
              </a:solidFill>
              <a:latin typeface="Gill Sans"/>
              <a:ea typeface="Gill Sans"/>
              <a:cs typeface="Gill Sans"/>
              <a:sym typeface="Gill Sans"/>
            </a:endParaRPr>
          </a:p>
          <a:p>
            <a:pPr marL="457200" lvl="0" indent="-387350" algn="l" rtl="0">
              <a:spcBef>
                <a:spcPts val="0"/>
              </a:spcBef>
              <a:spcAft>
                <a:spcPts val="0"/>
              </a:spcAft>
              <a:buClr>
                <a:srgbClr val="262626"/>
              </a:buClr>
              <a:buSzPts val="2500"/>
              <a:buFont typeface="Gill Sans"/>
              <a:buChar char="-"/>
            </a:pPr>
            <a:r>
              <a:rPr lang="en-US" sz="2500">
                <a:solidFill>
                  <a:srgbClr val="262626"/>
                </a:solidFill>
                <a:latin typeface="Gill Sans"/>
                <a:ea typeface="Gill Sans"/>
                <a:cs typeface="Gill Sans"/>
                <a:sym typeface="Gill Sans"/>
              </a:rPr>
              <a:t>Unicoi County Schools</a:t>
            </a:r>
            <a:endParaRPr sz="2500">
              <a:solidFill>
                <a:srgbClr val="262626"/>
              </a:solidFill>
              <a:latin typeface="Gill Sans"/>
              <a:ea typeface="Gill Sans"/>
              <a:cs typeface="Gill Sans"/>
              <a:sym typeface="Gill Sans"/>
            </a:endParaRPr>
          </a:p>
          <a:p>
            <a:pPr marL="914400" lvl="0" indent="0" algn="l" rtl="0">
              <a:spcBef>
                <a:spcPts val="1000"/>
              </a:spcBef>
              <a:spcAft>
                <a:spcPts val="0"/>
              </a:spcAft>
              <a:buNone/>
            </a:pPr>
            <a:endParaRPr sz="2000">
              <a:solidFill>
                <a:srgbClr val="262626"/>
              </a:solidFill>
              <a:latin typeface="Gill Sans"/>
              <a:ea typeface="Gill Sans"/>
              <a:cs typeface="Gill Sans"/>
              <a:sym typeface="Gill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367a06c5dd9_0_13"/>
          <p:cNvSpPr txBox="1">
            <a:spLocks noGrp="1"/>
          </p:cNvSpPr>
          <p:nvPr>
            <p:ph type="title"/>
          </p:nvPr>
        </p:nvSpPr>
        <p:spPr>
          <a:xfrm>
            <a:off x="2807675" y="107225"/>
            <a:ext cx="4114800" cy="764100"/>
          </a:xfrm>
          <a:prstGeom prst="rect">
            <a:avLst/>
          </a:prstGeom>
        </p:spPr>
        <p:txBody>
          <a:bodyPr spcFirstLastPara="1" wrap="square" lIns="182875" tIns="182875" rIns="182875" bIns="182875" anchor="ctr" anchorCtr="0">
            <a:normAutofit/>
          </a:bodyPr>
          <a:lstStyle/>
          <a:p>
            <a:pPr marL="0" lvl="0" indent="0" algn="ctr" rtl="0">
              <a:spcBef>
                <a:spcPts val="0"/>
              </a:spcBef>
              <a:spcAft>
                <a:spcPts val="0"/>
              </a:spcAft>
              <a:buNone/>
            </a:pPr>
            <a:r>
              <a:rPr lang="en-US"/>
              <a:t>Teacher Feedback</a:t>
            </a:r>
            <a:endParaRPr/>
          </a:p>
        </p:txBody>
      </p:sp>
      <p:sp>
        <p:nvSpPr>
          <p:cNvPr id="300" name="Google Shape;300;g367a06c5dd9_0_13"/>
          <p:cNvSpPr/>
          <p:nvPr/>
        </p:nvSpPr>
        <p:spPr>
          <a:xfrm>
            <a:off x="0" y="962900"/>
            <a:ext cx="4953000" cy="4372200"/>
          </a:xfrm>
          <a:prstGeom prst="wedgeEllipseCallout">
            <a:avLst>
              <a:gd name="adj1" fmla="val -20833"/>
              <a:gd name="adj2" fmla="val 625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a:solidFill>
                  <a:schemeClr val="lt1"/>
                </a:solidFill>
                <a:latin typeface="EB Garamond"/>
                <a:ea typeface="EB Garamond"/>
                <a:cs typeface="EB Garamond"/>
                <a:sym typeface="EB Garamond"/>
              </a:rPr>
              <a:t>“Restorative practices have changed the shape of discipline in my classroom. It has shifted my mindset, but also my students’. It went from “this is against the rules” to “this is the expectation because it keeps us safe, loved, valued, and included.” When students understand expectations and how it impacts others, that they are part of a community, they more likely to own their behaviors.” </a:t>
            </a:r>
            <a:endParaRPr sz="1700">
              <a:solidFill>
                <a:schemeClr val="lt1"/>
              </a:solidFill>
              <a:latin typeface="EB Garamond"/>
              <a:ea typeface="EB Garamond"/>
              <a:cs typeface="EB Garamond"/>
              <a:sym typeface="EB Garamond"/>
            </a:endParaRPr>
          </a:p>
          <a:p>
            <a:pPr marL="457200" lvl="0" indent="-349250" algn="ctr" rtl="0">
              <a:spcBef>
                <a:spcPts val="0"/>
              </a:spcBef>
              <a:spcAft>
                <a:spcPts val="0"/>
              </a:spcAft>
              <a:buClr>
                <a:schemeClr val="lt1"/>
              </a:buClr>
              <a:buSzPts val="1900"/>
              <a:buFont typeface="EB Garamond"/>
              <a:buChar char="-"/>
            </a:pPr>
            <a:r>
              <a:rPr lang="en-US" sz="1900">
                <a:solidFill>
                  <a:schemeClr val="lt1"/>
                </a:solidFill>
                <a:latin typeface="EB Garamond"/>
                <a:ea typeface="EB Garamond"/>
                <a:cs typeface="EB Garamond"/>
                <a:sym typeface="EB Garamond"/>
              </a:rPr>
              <a:t>Sarah Asbury</a:t>
            </a:r>
            <a:endParaRPr sz="1900">
              <a:solidFill>
                <a:schemeClr val="lt1"/>
              </a:solidFill>
              <a:latin typeface="EB Garamond"/>
              <a:ea typeface="EB Garamond"/>
              <a:cs typeface="EB Garamond"/>
              <a:sym typeface="EB Garamond"/>
            </a:endParaRPr>
          </a:p>
          <a:p>
            <a:pPr marL="457200" lvl="0" indent="0" algn="ctr" rtl="0">
              <a:spcBef>
                <a:spcPts val="0"/>
              </a:spcBef>
              <a:spcAft>
                <a:spcPts val="0"/>
              </a:spcAft>
              <a:buNone/>
            </a:pPr>
            <a:r>
              <a:rPr lang="en-US" sz="1900">
                <a:solidFill>
                  <a:schemeClr val="lt1"/>
                </a:solidFill>
                <a:latin typeface="EB Garamond"/>
                <a:ea typeface="EB Garamond"/>
                <a:cs typeface="EB Garamond"/>
                <a:sym typeface="EB Garamond"/>
              </a:rPr>
              <a:t> (5th grade teacher)</a:t>
            </a:r>
            <a:endParaRPr sz="1900">
              <a:solidFill>
                <a:schemeClr val="lt1"/>
              </a:solidFill>
              <a:latin typeface="EB Garamond"/>
              <a:ea typeface="EB Garamond"/>
              <a:cs typeface="EB Garamond"/>
              <a:sym typeface="EB Garamond"/>
            </a:endParaRPr>
          </a:p>
        </p:txBody>
      </p:sp>
      <p:sp>
        <p:nvSpPr>
          <p:cNvPr id="301" name="Google Shape;301;g367a06c5dd9_0_13"/>
          <p:cNvSpPr/>
          <p:nvPr/>
        </p:nvSpPr>
        <p:spPr>
          <a:xfrm>
            <a:off x="4953000" y="2501150"/>
            <a:ext cx="4249500" cy="3864900"/>
          </a:xfrm>
          <a:prstGeom prst="wedgeEllipseCallout">
            <a:avLst>
              <a:gd name="adj1" fmla="val 31898"/>
              <a:gd name="adj2" fmla="val 60902"/>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EFEFE"/>
                </a:solidFill>
                <a:latin typeface="Gill Sans"/>
                <a:ea typeface="Gill Sans"/>
                <a:cs typeface="Gill Sans"/>
                <a:sym typeface="Gill Sans"/>
              </a:rPr>
              <a:t>“Restorative practices have created a more supportive, respectful environment where students and staff feel heard, valued, and empowered to grow. I have watched students open up and develop a deeper sense of trust with their peers and teachers.”</a:t>
            </a:r>
            <a:endParaRPr sz="1800">
              <a:solidFill>
                <a:srgbClr val="FEFEFE"/>
              </a:solidFill>
              <a:latin typeface="Gill Sans"/>
              <a:ea typeface="Gill Sans"/>
              <a:cs typeface="Gill Sans"/>
              <a:sym typeface="Gill Sans"/>
            </a:endParaRPr>
          </a:p>
          <a:p>
            <a:pPr marL="457200" lvl="0" indent="-342900" algn="ctr" rtl="0">
              <a:spcBef>
                <a:spcPts val="0"/>
              </a:spcBef>
              <a:spcAft>
                <a:spcPts val="0"/>
              </a:spcAft>
              <a:buClr>
                <a:srgbClr val="FEFEFE"/>
              </a:buClr>
              <a:buSzPts val="1800"/>
              <a:buFont typeface="Gill Sans"/>
              <a:buChar char="-"/>
            </a:pPr>
            <a:r>
              <a:rPr lang="en-US" sz="1800">
                <a:solidFill>
                  <a:srgbClr val="FEFEFE"/>
                </a:solidFill>
                <a:latin typeface="Gill Sans"/>
                <a:ea typeface="Gill Sans"/>
                <a:cs typeface="Gill Sans"/>
                <a:sym typeface="Gill Sans"/>
              </a:rPr>
              <a:t>Jill Fox</a:t>
            </a:r>
            <a:endParaRPr sz="1800">
              <a:solidFill>
                <a:srgbClr val="FEFEFE"/>
              </a:solidFill>
              <a:latin typeface="Gill Sans"/>
              <a:ea typeface="Gill Sans"/>
              <a:cs typeface="Gill Sans"/>
              <a:sym typeface="Gill Sans"/>
            </a:endParaRPr>
          </a:p>
          <a:p>
            <a:pPr marL="457200" lvl="0" indent="0" algn="ctr" rtl="0">
              <a:spcBef>
                <a:spcPts val="0"/>
              </a:spcBef>
              <a:spcAft>
                <a:spcPts val="0"/>
              </a:spcAft>
              <a:buNone/>
            </a:pPr>
            <a:r>
              <a:rPr lang="en-US" sz="1800">
                <a:solidFill>
                  <a:srgbClr val="FEFEFE"/>
                </a:solidFill>
                <a:latin typeface="Gill Sans"/>
                <a:ea typeface="Gill Sans"/>
                <a:cs typeface="Gill Sans"/>
                <a:sym typeface="Gill Sans"/>
              </a:rPr>
              <a:t>(PE Teacher)</a:t>
            </a:r>
            <a:endParaRPr sz="1800">
              <a:solidFill>
                <a:srgbClr val="FEFEFE"/>
              </a:solidFill>
              <a:latin typeface="Gill Sans"/>
              <a:ea typeface="Gill Sans"/>
              <a:cs typeface="Gill Sans"/>
              <a:sym typeface="Gill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2e719e49593_0_0"/>
          <p:cNvSpPr txBox="1">
            <a:spLocks noGrp="1"/>
          </p:cNvSpPr>
          <p:nvPr>
            <p:ph type="title"/>
          </p:nvPr>
        </p:nvSpPr>
        <p:spPr>
          <a:xfrm>
            <a:off x="1606550" y="965200"/>
            <a:ext cx="5937300" cy="1187400"/>
          </a:xfrm>
          <a:prstGeom prst="rect">
            <a:avLst/>
          </a:prstGeom>
        </p:spPr>
        <p:txBody>
          <a:bodyPr spcFirstLastPara="1" wrap="square" lIns="182875" tIns="182875" rIns="182875" bIns="182875" anchor="ctr" anchorCtr="0">
            <a:normAutofit/>
          </a:bodyPr>
          <a:lstStyle/>
          <a:p>
            <a:pPr marL="0" lvl="0" indent="0" algn="ctr" rtl="0">
              <a:spcBef>
                <a:spcPts val="0"/>
              </a:spcBef>
              <a:spcAft>
                <a:spcPts val="0"/>
              </a:spcAft>
              <a:buNone/>
            </a:pPr>
            <a:r>
              <a:rPr lang="en-US"/>
              <a:t>Resources</a:t>
            </a:r>
            <a:endParaRPr/>
          </a:p>
        </p:txBody>
      </p:sp>
      <p:sp>
        <p:nvSpPr>
          <p:cNvPr id="308" name="Google Shape;308;g2e719e49593_0_0"/>
          <p:cNvSpPr txBox="1">
            <a:spLocks noGrp="1"/>
          </p:cNvSpPr>
          <p:nvPr>
            <p:ph type="body" idx="1"/>
          </p:nvPr>
        </p:nvSpPr>
        <p:spPr>
          <a:xfrm>
            <a:off x="1606550" y="2638425"/>
            <a:ext cx="6133200" cy="4050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International Institute for Restorative Practices:</a:t>
            </a:r>
            <a:endParaRPr/>
          </a:p>
          <a:p>
            <a:pPr marL="0" lvl="0" indent="0" algn="l" rtl="0">
              <a:spcBef>
                <a:spcPts val="1000"/>
              </a:spcBef>
              <a:spcAft>
                <a:spcPts val="0"/>
              </a:spcAft>
              <a:buNone/>
            </a:pPr>
            <a:r>
              <a:rPr lang="en-US" u="sng">
                <a:solidFill>
                  <a:schemeClr val="hlink"/>
                </a:solidFill>
                <a:hlinkClick r:id="rId3"/>
              </a:rPr>
              <a:t>https://www.iirp.edu/professional-development/restorative-practices-for-educators</a:t>
            </a:r>
            <a:endParaRPr/>
          </a:p>
          <a:p>
            <a:pPr marL="0" lvl="0" indent="0" algn="l" rtl="0">
              <a:spcBef>
                <a:spcPts val="1000"/>
              </a:spcBef>
              <a:spcAft>
                <a:spcPts val="0"/>
              </a:spcAft>
              <a:buNone/>
            </a:pPr>
            <a:endParaRPr/>
          </a:p>
          <a:p>
            <a:pPr marL="0" lvl="0" indent="0" algn="l" rtl="0">
              <a:spcBef>
                <a:spcPts val="1000"/>
              </a:spcBef>
              <a:spcAft>
                <a:spcPts val="0"/>
              </a:spcAft>
              <a:buNone/>
            </a:pPr>
            <a:r>
              <a:rPr lang="en-US"/>
              <a:t>Strong BRAIN Institute at ETSU:</a:t>
            </a:r>
            <a:endParaRPr/>
          </a:p>
          <a:p>
            <a:pPr marL="0" lvl="0" indent="0" algn="l" rtl="0">
              <a:spcBef>
                <a:spcPts val="1000"/>
              </a:spcBef>
              <a:spcAft>
                <a:spcPts val="0"/>
              </a:spcAft>
              <a:buNone/>
            </a:pPr>
            <a:r>
              <a:rPr lang="en-US" u="sng">
                <a:solidFill>
                  <a:schemeClr val="hlink"/>
                </a:solidFill>
                <a:hlinkClick r:id="rId4"/>
              </a:rPr>
              <a:t>https://www.etsu.edu/institute/strong-brain/</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r>
              <a:rPr lang="en-US"/>
              <a:t>Gracie Good: </a:t>
            </a:r>
            <a:r>
              <a:rPr lang="en-US" u="sng">
                <a:solidFill>
                  <a:schemeClr val="hlink"/>
                </a:solidFill>
                <a:hlinkClick r:id="rId5"/>
              </a:rPr>
              <a:t>goodg@wcde.org</a:t>
            </a:r>
            <a:endParaRPr/>
          </a:p>
          <a:p>
            <a:pPr marL="0" lvl="0" indent="0" algn="l" rtl="0">
              <a:spcBef>
                <a:spcPts val="1000"/>
              </a:spcBef>
              <a:spcAft>
                <a:spcPts val="0"/>
              </a:spcAft>
              <a:buNone/>
            </a:pPr>
            <a:r>
              <a:rPr lang="en-US"/>
              <a:t>Jennifer Mongold: </a:t>
            </a:r>
            <a:r>
              <a:rPr lang="en-US" u="sng">
                <a:solidFill>
                  <a:schemeClr val="hlink"/>
                </a:solidFill>
                <a:hlinkClick r:id="rId6"/>
              </a:rPr>
              <a:t>jlmongold@king.edu</a:t>
            </a:r>
            <a:endParaRPr/>
          </a:p>
          <a:p>
            <a:pPr marL="0" lvl="0" indent="0" algn="l" rtl="0">
              <a:spcBef>
                <a:spcPts val="100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ctrTitle"/>
          </p:nvPr>
        </p:nvSpPr>
        <p:spPr>
          <a:xfrm>
            <a:off x="642684" y="2386744"/>
            <a:ext cx="7752581"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p>
            <a:pPr marL="0" lvl="0" indent="0" algn="ctr" rtl="0">
              <a:lnSpc>
                <a:spcPct val="90000"/>
              </a:lnSpc>
              <a:spcBef>
                <a:spcPts val="0"/>
              </a:spcBef>
              <a:spcAft>
                <a:spcPts val="0"/>
              </a:spcAft>
              <a:buNone/>
            </a:pPr>
            <a:r>
              <a:rPr lang="en-US"/>
              <a:t>SCHOOL TO PRISON PIPELINE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2e719e49593_0_6"/>
          <p:cNvSpPr txBox="1">
            <a:spLocks noGrp="1"/>
          </p:cNvSpPr>
          <p:nvPr>
            <p:ph type="title"/>
          </p:nvPr>
        </p:nvSpPr>
        <p:spPr>
          <a:xfrm>
            <a:off x="1606550" y="965200"/>
            <a:ext cx="5937300" cy="1187400"/>
          </a:xfrm>
          <a:prstGeom prst="rect">
            <a:avLst/>
          </a:prstGeom>
        </p:spPr>
        <p:txBody>
          <a:bodyPr spcFirstLastPara="1" wrap="square" lIns="182875" tIns="182875" rIns="182875" bIns="182875" anchor="ctr" anchorCtr="0">
            <a:normAutofit/>
          </a:bodyPr>
          <a:lstStyle/>
          <a:p>
            <a:pPr marL="0" lvl="0" indent="0" algn="ctr" rtl="0">
              <a:spcBef>
                <a:spcPts val="0"/>
              </a:spcBef>
              <a:spcAft>
                <a:spcPts val="0"/>
              </a:spcAft>
              <a:buNone/>
            </a:pPr>
            <a:r>
              <a:rPr lang="en-US"/>
              <a:t>References</a:t>
            </a:r>
            <a:endParaRPr/>
          </a:p>
        </p:txBody>
      </p:sp>
      <p:sp>
        <p:nvSpPr>
          <p:cNvPr id="315" name="Google Shape;315;g2e719e49593_0_6"/>
          <p:cNvSpPr txBox="1">
            <a:spLocks noGrp="1"/>
          </p:cNvSpPr>
          <p:nvPr>
            <p:ph type="body" idx="1"/>
          </p:nvPr>
        </p:nvSpPr>
        <p:spPr>
          <a:xfrm>
            <a:off x="1606550" y="2475925"/>
            <a:ext cx="5937300" cy="3866700"/>
          </a:xfrm>
          <a:prstGeom prst="rect">
            <a:avLst/>
          </a:prstGeom>
          <a:noFill/>
        </p:spPr>
        <p:txBody>
          <a:bodyPr spcFirstLastPara="1" wrap="square" lIns="91425" tIns="45700" rIns="91425" bIns="45700" anchor="t" anchorCtr="0">
            <a:noAutofit/>
          </a:bodyPr>
          <a:lstStyle/>
          <a:p>
            <a:pPr marL="0" lvl="0" indent="0" algn="l" rtl="0">
              <a:spcBef>
                <a:spcPts val="1000"/>
              </a:spcBef>
              <a:spcAft>
                <a:spcPts val="0"/>
              </a:spcAft>
              <a:buNone/>
            </a:pPr>
            <a:endParaRPr/>
          </a:p>
          <a:p>
            <a:pPr marL="228600" lvl="0" indent="-196850" algn="l" rtl="0">
              <a:spcBef>
                <a:spcPts val="0"/>
              </a:spcBef>
              <a:spcAft>
                <a:spcPts val="0"/>
              </a:spcAft>
              <a:buSzPts val="1300"/>
              <a:buChar char="•"/>
            </a:pPr>
            <a:r>
              <a:rPr lang="en-US" sz="1300"/>
              <a:t>Barnert, E. S., Perry, R., Azzi, V. F., Shetgiri, R., Ryan, G., Dudovitz, R., Zima, B., &amp; Chung, P. J. (2015). Incarcerated youths' perspectives on protective factors and risk factors for juvenile offending: A qualitative analysis. American Journal of Public Health, 105(7), 1365–1371. https://doi.org/10.2105/AJPH.2014.302228</a:t>
            </a:r>
            <a:endParaRPr sz="1300"/>
          </a:p>
          <a:p>
            <a:pPr marL="228600" lvl="0" indent="0" algn="l" rtl="0">
              <a:spcBef>
                <a:spcPts val="0"/>
              </a:spcBef>
              <a:spcAft>
                <a:spcPts val="0"/>
              </a:spcAft>
              <a:buNone/>
            </a:pPr>
            <a:endParaRPr sz="1300"/>
          </a:p>
          <a:p>
            <a:pPr marL="228600" lvl="0" indent="-196850" algn="l" rtl="0">
              <a:spcBef>
                <a:spcPts val="0"/>
              </a:spcBef>
              <a:spcAft>
                <a:spcPts val="0"/>
              </a:spcAft>
              <a:buSzPts val="1300"/>
              <a:buChar char="•"/>
            </a:pPr>
            <a:r>
              <a:rPr lang="en-US" sz="1300"/>
              <a:t>Gass, K. M., &amp; Laughter, J. C. (2015). “Can I make any difference?” Gang affiliation, the school-to-prison pipeline, and implications for teachers. Journal of Negro Education, 84(3), 333–347. https://doi.org/10.7709/jnegroeducation.84.3.0333</a:t>
            </a:r>
            <a:endParaRPr sz="1300"/>
          </a:p>
          <a:p>
            <a:pPr marL="228600" lvl="0" indent="-196850" algn="l" rtl="0">
              <a:spcBef>
                <a:spcPts val="1000"/>
              </a:spcBef>
              <a:spcAft>
                <a:spcPts val="0"/>
              </a:spcAft>
              <a:buSzPts val="1300"/>
              <a:buChar char="•"/>
            </a:pPr>
            <a:r>
              <a:rPr lang="en-US" sz="1300"/>
              <a:t>Justin, E. (2021). Stopping the Flow: Eliminating the school-to-prison Pipeline in Washington State. Seattle Journal for Social Justice, 19(2), Article 17. </a:t>
            </a:r>
            <a:r>
              <a:rPr lang="en-US" sz="1300" u="sng">
                <a:solidFill>
                  <a:schemeClr val="hlink"/>
                </a:solidFill>
                <a:hlinkClick r:id="rId3"/>
              </a:rPr>
              <a:t>https://digitalcommons.law.seattleu.edu/sjsj/vol19/iss2/17</a:t>
            </a:r>
            <a:endParaRPr sz="1300"/>
          </a:p>
          <a:p>
            <a:pPr marL="228600" lvl="0" indent="-241300" algn="l" rtl="0">
              <a:spcBef>
                <a:spcPts val="1000"/>
              </a:spcBef>
              <a:spcAft>
                <a:spcPts val="0"/>
              </a:spcAft>
              <a:buSzPts val="2000"/>
              <a:buFont typeface="Gill Sans"/>
              <a:buChar char="•"/>
            </a:pPr>
            <a:r>
              <a:rPr lang="en-US" sz="1300">
                <a:solidFill>
                  <a:srgbClr val="212121"/>
                </a:solidFill>
              </a:rPr>
              <a:t>Lodi, E., Perrella, L., Lepri, G. L., Scarpa, M. L., &amp; Patrizi, P. (2021). Use of Restorative Justice and Restorative Practices at School: A Systematic Literature Review. </a:t>
            </a:r>
            <a:r>
              <a:rPr lang="en-US" sz="1300" i="1">
                <a:solidFill>
                  <a:srgbClr val="212121"/>
                </a:solidFill>
              </a:rPr>
              <a:t>International journal of environmental research and public health</a:t>
            </a:r>
            <a:r>
              <a:rPr lang="en-US" sz="1300">
                <a:solidFill>
                  <a:srgbClr val="212121"/>
                </a:solidFill>
              </a:rPr>
              <a:t>, </a:t>
            </a:r>
            <a:r>
              <a:rPr lang="en-US" sz="1300" i="1">
                <a:solidFill>
                  <a:srgbClr val="212121"/>
                </a:solidFill>
              </a:rPr>
              <a:t>19</a:t>
            </a:r>
            <a:r>
              <a:rPr lang="en-US" sz="1300">
                <a:solidFill>
                  <a:srgbClr val="212121"/>
                </a:solidFill>
              </a:rPr>
              <a:t>(1), 96. </a:t>
            </a:r>
            <a:r>
              <a:rPr lang="en-US" sz="1300" u="sng">
                <a:solidFill>
                  <a:srgbClr val="1155CC"/>
                </a:solidFill>
                <a:hlinkClick r:id="rId4">
                  <a:extLst>
                    <a:ext uri="{A12FA001-AC4F-418D-AE19-62706E023703}">
                      <ahyp:hlinkClr xmlns:ahyp="http://schemas.microsoft.com/office/drawing/2018/hyperlinkcolor" val="tx"/>
                    </a:ext>
                  </a:extLst>
                </a:hlinkClick>
              </a:rPr>
              <a:t>https://doi.org/10.3390/ijerph19010096</a:t>
            </a:r>
            <a:endParaRPr sz="2000"/>
          </a:p>
          <a:p>
            <a:pPr marL="0" lvl="0" indent="0" algn="l" rtl="0">
              <a:spcBef>
                <a:spcPts val="1000"/>
              </a:spcBef>
              <a:spcAft>
                <a:spcPts val="0"/>
              </a:spcAft>
              <a:buNone/>
            </a:pPr>
            <a:endParaRPr sz="1300">
              <a:solidFill>
                <a:srgbClr val="212121"/>
              </a:solidFill>
              <a:highlight>
                <a:srgbClr val="FFFFFF"/>
              </a:highlight>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2e719e49593_0_27"/>
          <p:cNvSpPr txBox="1">
            <a:spLocks noGrp="1"/>
          </p:cNvSpPr>
          <p:nvPr>
            <p:ph type="body" idx="1"/>
          </p:nvPr>
        </p:nvSpPr>
        <p:spPr>
          <a:xfrm>
            <a:off x="1606550" y="1132825"/>
            <a:ext cx="5937300" cy="4607700"/>
          </a:xfrm>
          <a:prstGeom prst="rect">
            <a:avLst/>
          </a:prstGeom>
        </p:spPr>
        <p:txBody>
          <a:bodyPr spcFirstLastPara="1" wrap="square" lIns="91425" tIns="45700" rIns="91425" bIns="45700" anchor="t" anchorCtr="0">
            <a:noAutofit/>
          </a:bodyPr>
          <a:lstStyle/>
          <a:p>
            <a:pPr marL="228600" lvl="0" indent="-196850" algn="l" rtl="0">
              <a:spcBef>
                <a:spcPts val="1000"/>
              </a:spcBef>
              <a:spcAft>
                <a:spcPts val="0"/>
              </a:spcAft>
              <a:buSzPts val="1300"/>
              <a:buChar char="•"/>
            </a:pPr>
            <a:r>
              <a:rPr lang="en-US" sz="1300"/>
              <a:t>Pigott, C., Stearns, A. E., &amp; Khey, D. N. (2018). School resource officers and the school-to-prison pipeline: Discovering trends of expulsions in public schools. American Journal of Criminal Justice, 43(1), 120–138. https://doi.org/10.1007/s12103-017-9412-8</a:t>
            </a:r>
            <a:endParaRPr sz="1300"/>
          </a:p>
          <a:p>
            <a:pPr marL="228600" lvl="0" indent="-196850" algn="l" rtl="0">
              <a:spcBef>
                <a:spcPts val="1000"/>
              </a:spcBef>
              <a:spcAft>
                <a:spcPts val="0"/>
              </a:spcAft>
              <a:buSzPts val="1300"/>
              <a:buChar char="•"/>
            </a:pPr>
            <a:r>
              <a:rPr lang="en-US" sz="1300"/>
              <a:t>Skiba, R. J., Arredondo, M. I., &amp; Williams, N. T. (2014). More than a metaphor: The contribution of exclusionary discipline to a school-to-prison pipeline. Equity &amp; Excellence in Education, 47(4), 546–564. https://doi.org/10.1080/10665684.2014.958965</a:t>
            </a:r>
            <a:endParaRPr sz="1300"/>
          </a:p>
          <a:p>
            <a:pPr marL="228600" lvl="0" indent="-196850" algn="l" rtl="0">
              <a:spcBef>
                <a:spcPts val="1000"/>
              </a:spcBef>
              <a:spcAft>
                <a:spcPts val="0"/>
              </a:spcAft>
              <a:buSzPts val="1300"/>
              <a:buChar char="•"/>
            </a:pPr>
            <a:r>
              <a:rPr lang="en-US" sz="1300"/>
              <a:t>Yang, J. L., Anyon, Y., Pauline, M., Wiley, K. E., Cash, D., Downing, B. J., Greer, E., Kelty, E., Morgan, T. L., &amp; Pisciotta, L. (2018).“We have to educate every single student, not just the ones that look like us”: Support service providers' beliefs about the root causes of the school-to-prison pipeline for youth of color. Equity &amp; Excellence in Education, 51(3–4), 316–331. https://doi.org/10.1080/10665684.2018.1539358</a:t>
            </a:r>
            <a:endParaRPr sz="1300"/>
          </a:p>
          <a:p>
            <a:pPr marL="228600" lvl="0" indent="0" algn="l" rtl="0">
              <a:spcBef>
                <a:spcPts val="1000"/>
              </a:spcBef>
              <a:spcAft>
                <a:spcPts val="0"/>
              </a:spcAft>
              <a:buNone/>
            </a:pPr>
            <a:endParaRPr sz="13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g2e719e49593_0_12"/>
          <p:cNvPicPr preferRelativeResize="0"/>
          <p:nvPr/>
        </p:nvPicPr>
        <p:blipFill>
          <a:blip r:embed="rId3">
            <a:alphaModFix/>
          </a:blip>
          <a:stretch>
            <a:fillRect/>
          </a:stretch>
        </p:blipFill>
        <p:spPr>
          <a:xfrm>
            <a:off x="318550" y="305250"/>
            <a:ext cx="3605400" cy="1427733"/>
          </a:xfrm>
          <a:prstGeom prst="rect">
            <a:avLst/>
          </a:prstGeom>
          <a:noFill/>
          <a:ln>
            <a:noFill/>
          </a:ln>
        </p:spPr>
      </p:pic>
      <p:sp>
        <p:nvSpPr>
          <p:cNvPr id="328" name="Google Shape;328;g2e719e49593_0_12"/>
          <p:cNvSpPr txBox="1"/>
          <p:nvPr/>
        </p:nvSpPr>
        <p:spPr>
          <a:xfrm>
            <a:off x="1814550" y="1899900"/>
            <a:ext cx="5514900" cy="89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800" b="1">
                <a:solidFill>
                  <a:srgbClr val="262626"/>
                </a:solidFill>
                <a:latin typeface="Gill Sans"/>
                <a:ea typeface="Gill Sans"/>
                <a:cs typeface="Gill Sans"/>
                <a:sym typeface="Gill Sans"/>
              </a:rPr>
              <a:t>Thank you!</a:t>
            </a:r>
            <a:endParaRPr sz="3800" b="1">
              <a:solidFill>
                <a:srgbClr val="262626"/>
              </a:solidFill>
              <a:latin typeface="Gill Sans"/>
              <a:ea typeface="Gill Sans"/>
              <a:cs typeface="Gill Sans"/>
              <a:sym typeface="Gill Sans"/>
            </a:endParaRPr>
          </a:p>
        </p:txBody>
      </p:sp>
      <p:pic>
        <p:nvPicPr>
          <p:cNvPr id="329" name="Google Shape;329;g2e719e49593_0_12"/>
          <p:cNvPicPr preferRelativeResize="0"/>
          <p:nvPr/>
        </p:nvPicPr>
        <p:blipFill>
          <a:blip r:embed="rId4">
            <a:alphaModFix/>
          </a:blip>
          <a:stretch>
            <a:fillRect/>
          </a:stretch>
        </p:blipFill>
        <p:spPr>
          <a:xfrm>
            <a:off x="3105150" y="3054975"/>
            <a:ext cx="2933700" cy="2933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title"/>
          </p:nvPr>
        </p:nvSpPr>
        <p:spPr>
          <a:xfrm>
            <a:off x="1606550" y="965200"/>
            <a:ext cx="5937250" cy="118745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None/>
            </a:pPr>
            <a:r>
              <a:rPr lang="en-US"/>
              <a:t>Education and Crime Statistics</a:t>
            </a:r>
            <a:endParaRPr/>
          </a:p>
        </p:txBody>
      </p:sp>
      <p:sp>
        <p:nvSpPr>
          <p:cNvPr id="120" name="Google Shape;120;p4"/>
          <p:cNvSpPr txBox="1">
            <a:spLocks noGrp="1"/>
          </p:cNvSpPr>
          <p:nvPr>
            <p:ph type="body" idx="1"/>
          </p:nvPr>
        </p:nvSpPr>
        <p:spPr>
          <a:xfrm>
            <a:off x="609600" y="2638425"/>
            <a:ext cx="8077200" cy="4219575"/>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2400"/>
              <a:buChar char="•"/>
            </a:pPr>
            <a:r>
              <a:rPr lang="en-US" sz="2400"/>
              <a:t>41% of U.S. inmates do not have a high school degree (Bureau of Justice Statistics)</a:t>
            </a:r>
            <a:endParaRPr/>
          </a:p>
          <a:p>
            <a:pPr marL="228600" lvl="0" indent="-228600" algn="l" rtl="0">
              <a:spcBef>
                <a:spcPts val="1000"/>
              </a:spcBef>
              <a:spcAft>
                <a:spcPts val="0"/>
              </a:spcAft>
              <a:buSzPts val="2400"/>
              <a:buChar char="•"/>
            </a:pPr>
            <a:r>
              <a:rPr lang="en-US" sz="2400"/>
              <a:t>In Texas between 1999 and 2007, 10 percent of disciplined students eventually dropped out compared to 2 percent of other students (2011).</a:t>
            </a:r>
            <a:endParaRPr/>
          </a:p>
          <a:p>
            <a:pPr marL="228600" lvl="0" indent="-228600" algn="l" rtl="0">
              <a:spcBef>
                <a:spcPts val="1000"/>
              </a:spcBef>
              <a:spcAft>
                <a:spcPts val="0"/>
              </a:spcAft>
              <a:buSzPts val="2400"/>
              <a:buChar char="•"/>
            </a:pPr>
            <a:r>
              <a:rPr lang="en-US" sz="2400"/>
              <a:t> One in every 10 young male high school dropouts is in jail or juvenile detention, compared with one in 35 young male high school graduates (2009).</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5"/>
          <p:cNvPicPr preferRelativeResize="0"/>
          <p:nvPr/>
        </p:nvPicPr>
        <p:blipFill rotWithShape="1">
          <a:blip r:embed="rId3">
            <a:alphaModFix/>
          </a:blip>
          <a:srcRect/>
          <a:stretch/>
        </p:blipFill>
        <p:spPr>
          <a:xfrm>
            <a:off x="762000" y="19050"/>
            <a:ext cx="7858125" cy="6765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a:spLocks noGrp="1"/>
          </p:cNvSpPr>
          <p:nvPr>
            <p:ph type="title"/>
          </p:nvPr>
        </p:nvSpPr>
        <p:spPr>
          <a:xfrm>
            <a:off x="1606550" y="965200"/>
            <a:ext cx="5937250" cy="118745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None/>
            </a:pPr>
            <a:r>
              <a:rPr lang="en-US"/>
              <a:t>Exclusionary Punishment Issues</a:t>
            </a:r>
            <a:endParaRPr/>
          </a:p>
        </p:txBody>
      </p:sp>
      <p:sp>
        <p:nvSpPr>
          <p:cNvPr id="132" name="Google Shape;132;p6"/>
          <p:cNvSpPr txBox="1">
            <a:spLocks noGrp="1"/>
          </p:cNvSpPr>
          <p:nvPr>
            <p:ph type="body" idx="1"/>
          </p:nvPr>
        </p:nvSpPr>
        <p:spPr>
          <a:xfrm>
            <a:off x="610419" y="2319780"/>
            <a:ext cx="8158832" cy="4327982"/>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2000"/>
              <a:buChar char="•"/>
            </a:pPr>
            <a:r>
              <a:rPr lang="en-US" sz="2000"/>
              <a:t>Youth that drop out of school seek out gang membership (Barnert et al., 2015; Gass &amp; Laughter, 2015)</a:t>
            </a:r>
            <a:endParaRPr/>
          </a:p>
          <a:p>
            <a:pPr marL="228600" lvl="0" indent="-228600" algn="l" rtl="0">
              <a:spcBef>
                <a:spcPts val="1000"/>
              </a:spcBef>
              <a:spcAft>
                <a:spcPts val="0"/>
              </a:spcAft>
              <a:buSzPts val="2000"/>
              <a:buChar char="•"/>
            </a:pPr>
            <a:r>
              <a:rPr lang="en-US" sz="2000"/>
              <a:t>Expulsion and suspension disengage the student from academic achievement (Skiba et al., 2014). </a:t>
            </a:r>
            <a:endParaRPr/>
          </a:p>
          <a:p>
            <a:pPr marL="228600" lvl="0" indent="-228600" algn="l" rtl="0">
              <a:spcBef>
                <a:spcPts val="1000"/>
              </a:spcBef>
              <a:spcAft>
                <a:spcPts val="0"/>
              </a:spcAft>
              <a:buSzPts val="2000"/>
              <a:buChar char="•"/>
            </a:pPr>
            <a:r>
              <a:rPr lang="en-US" sz="2000"/>
              <a:t>Youth that drop out of school are eight times more likely to be incarcerated (Skiba et al., 2014). </a:t>
            </a:r>
            <a:endParaRPr/>
          </a:p>
          <a:p>
            <a:pPr marL="228600" lvl="0" indent="-228600" algn="l" rtl="0">
              <a:spcBef>
                <a:spcPts val="1000"/>
              </a:spcBef>
              <a:spcAft>
                <a:spcPts val="0"/>
              </a:spcAft>
              <a:buSzPts val="2000"/>
              <a:buChar char="•"/>
            </a:pPr>
            <a:r>
              <a:rPr lang="en-US" sz="2000"/>
              <a:t>Excluding children limits their chances of learning at the same pace as their peers (Justin, 2021). </a:t>
            </a:r>
            <a:endParaRPr/>
          </a:p>
          <a:p>
            <a:pPr marL="228600" lvl="0" indent="-228600" algn="l" rtl="0">
              <a:spcBef>
                <a:spcPts val="1000"/>
              </a:spcBef>
              <a:spcAft>
                <a:spcPts val="0"/>
              </a:spcAft>
              <a:buSzPts val="2000"/>
              <a:buChar char="•"/>
            </a:pPr>
            <a:r>
              <a:rPr lang="en-US" sz="2000"/>
              <a:t>Suspensions and Expulsions can ultimately cause students to drop out of school (Pigott et al., 2018).</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9"/>
          <p:cNvSpPr txBox="1">
            <a:spLocks noGrp="1"/>
          </p:cNvSpPr>
          <p:nvPr>
            <p:ph type="title"/>
          </p:nvPr>
        </p:nvSpPr>
        <p:spPr>
          <a:xfrm>
            <a:off x="1606550" y="965200"/>
            <a:ext cx="5937250" cy="118745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None/>
            </a:pPr>
            <a:r>
              <a:rPr lang="en-US"/>
              <a:t>What is Restorative Justice?</a:t>
            </a:r>
            <a:endParaRPr/>
          </a:p>
        </p:txBody>
      </p:sp>
      <p:sp>
        <p:nvSpPr>
          <p:cNvPr id="138" name="Google Shape;138;p9"/>
          <p:cNvSpPr txBox="1">
            <a:spLocks noGrp="1"/>
          </p:cNvSpPr>
          <p:nvPr>
            <p:ph type="body" idx="1"/>
          </p:nvPr>
        </p:nvSpPr>
        <p:spPr>
          <a:xfrm>
            <a:off x="1606550" y="2638425"/>
            <a:ext cx="6844579" cy="349083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2800"/>
              <a:buChar char="•"/>
            </a:pPr>
            <a:r>
              <a:rPr lang="en-US" sz="2800">
                <a:solidFill>
                  <a:schemeClr val="dk1"/>
                </a:solidFill>
                <a:latin typeface="Gill Sans"/>
                <a:ea typeface="Gill Sans"/>
                <a:cs typeface="Gill Sans"/>
                <a:sym typeface="Gill Sans"/>
              </a:rPr>
              <a:t>RJ is a theory of justice that:</a:t>
            </a:r>
            <a:endParaRPr/>
          </a:p>
          <a:p>
            <a:pPr marL="457200" lvl="1" indent="-228600" algn="l" rtl="0">
              <a:spcBef>
                <a:spcPts val="560"/>
              </a:spcBef>
              <a:spcAft>
                <a:spcPts val="0"/>
              </a:spcAft>
              <a:buSzPts val="2800"/>
              <a:buFont typeface="Courier New"/>
              <a:buChar char="o"/>
            </a:pPr>
            <a:r>
              <a:rPr lang="en-US" sz="2800">
                <a:solidFill>
                  <a:schemeClr val="dk1"/>
                </a:solidFill>
                <a:latin typeface="Gill Sans"/>
                <a:ea typeface="Gill Sans"/>
                <a:cs typeface="Gill Sans"/>
                <a:sym typeface="Gill Sans"/>
              </a:rPr>
              <a:t> emphasizes repairing the harm caused or revealed by bad behavior</a:t>
            </a:r>
            <a:endParaRPr/>
          </a:p>
          <a:p>
            <a:pPr marL="457200" lvl="1" indent="-228600" algn="l" rtl="0">
              <a:spcBef>
                <a:spcPts val="560"/>
              </a:spcBef>
              <a:spcAft>
                <a:spcPts val="0"/>
              </a:spcAft>
              <a:buSzPts val="2800"/>
              <a:buFont typeface="Courier New"/>
              <a:buChar char="o"/>
            </a:pPr>
            <a:r>
              <a:rPr lang="en-US" sz="2800">
                <a:solidFill>
                  <a:schemeClr val="dk1"/>
                </a:solidFill>
                <a:latin typeface="Gill Sans"/>
                <a:ea typeface="Gill Sans"/>
                <a:cs typeface="Gill Sans"/>
                <a:sym typeface="Gill Sans"/>
              </a:rPr>
              <a:t>is best accomplished through cooperative processes </a:t>
            </a:r>
            <a:endParaRPr/>
          </a:p>
          <a:p>
            <a:pPr marL="457200" lvl="1" indent="-228600" algn="l" rtl="0">
              <a:spcBef>
                <a:spcPts val="560"/>
              </a:spcBef>
              <a:spcAft>
                <a:spcPts val="0"/>
              </a:spcAft>
              <a:buSzPts val="2800"/>
              <a:buFont typeface="Courier New"/>
              <a:buChar char="o"/>
            </a:pPr>
            <a:r>
              <a:rPr lang="en-US" sz="2800">
                <a:solidFill>
                  <a:schemeClr val="dk1"/>
                </a:solidFill>
                <a:latin typeface="Gill Sans"/>
                <a:ea typeface="Gill Sans"/>
                <a:cs typeface="Gill Sans"/>
                <a:sym typeface="Gill Sans"/>
              </a:rPr>
              <a:t>includes all stakeholders</a:t>
            </a:r>
            <a:endParaRPr/>
          </a:p>
          <a:p>
            <a:pPr marL="228600" lvl="0" indent="-50800" algn="l" rtl="0">
              <a:spcBef>
                <a:spcPts val="1000"/>
              </a:spcBef>
              <a:spcAft>
                <a:spcPts val="0"/>
              </a:spcAft>
              <a:buSzPts val="2800"/>
              <a:buNone/>
            </a:pPr>
            <a:endParaRPr sz="2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2e71a0789ea_0_4"/>
          <p:cNvSpPr txBox="1">
            <a:spLocks noGrp="1"/>
          </p:cNvSpPr>
          <p:nvPr>
            <p:ph type="title"/>
          </p:nvPr>
        </p:nvSpPr>
        <p:spPr>
          <a:xfrm>
            <a:off x="1606550" y="965200"/>
            <a:ext cx="5937300" cy="118740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None/>
            </a:pPr>
            <a:r>
              <a:rPr lang="en-US"/>
              <a:t>Types of Restorative Justice</a:t>
            </a:r>
            <a:endParaRPr/>
          </a:p>
        </p:txBody>
      </p:sp>
      <p:sp>
        <p:nvSpPr>
          <p:cNvPr id="144" name="Google Shape;144;g2e71a0789ea_0_4"/>
          <p:cNvSpPr txBox="1">
            <a:spLocks noGrp="1"/>
          </p:cNvSpPr>
          <p:nvPr>
            <p:ph type="body" idx="1"/>
          </p:nvPr>
        </p:nvSpPr>
        <p:spPr>
          <a:xfrm>
            <a:off x="1606550" y="2638425"/>
            <a:ext cx="5937300" cy="31020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2400"/>
              <a:buChar char="•"/>
            </a:pPr>
            <a:r>
              <a:rPr lang="en-US" sz="2400"/>
              <a:t>Mediation after conflict (i.e., fight, bullying, insubordination)</a:t>
            </a:r>
            <a:endParaRPr/>
          </a:p>
          <a:p>
            <a:pPr marL="228600" lvl="0" indent="-228600" algn="l" rtl="0">
              <a:spcBef>
                <a:spcPts val="1000"/>
              </a:spcBef>
              <a:spcAft>
                <a:spcPts val="0"/>
              </a:spcAft>
              <a:buSzPts val="2400"/>
              <a:buChar char="•"/>
            </a:pPr>
            <a:r>
              <a:rPr lang="en-US" sz="2400"/>
              <a:t>Circles</a:t>
            </a:r>
            <a:endParaRPr/>
          </a:p>
          <a:p>
            <a:pPr marL="228600" lvl="0" indent="-228600" algn="l" rtl="0">
              <a:spcBef>
                <a:spcPts val="1000"/>
              </a:spcBef>
              <a:spcAft>
                <a:spcPts val="0"/>
              </a:spcAft>
              <a:buSzPts val="2400"/>
              <a:buChar char="•"/>
            </a:pPr>
            <a:r>
              <a:rPr lang="en-US" sz="2400"/>
              <a:t>Restorative Discussions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0"/>
          <p:cNvSpPr txBox="1">
            <a:spLocks noGrp="1"/>
          </p:cNvSpPr>
          <p:nvPr>
            <p:ph type="title"/>
          </p:nvPr>
        </p:nvSpPr>
        <p:spPr>
          <a:xfrm>
            <a:off x="1606550" y="965200"/>
            <a:ext cx="5937250" cy="118745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p>
            <a:pPr marL="0" lvl="0" indent="0" algn="ctr" rtl="0">
              <a:lnSpc>
                <a:spcPct val="90000"/>
              </a:lnSpc>
              <a:spcBef>
                <a:spcPts val="0"/>
              </a:spcBef>
              <a:spcAft>
                <a:spcPts val="0"/>
              </a:spcAft>
              <a:buNone/>
            </a:pPr>
            <a:r>
              <a:rPr lang="en-US"/>
              <a:t>What does Restorative Justice Offer?</a:t>
            </a:r>
            <a:endParaRPr/>
          </a:p>
        </p:txBody>
      </p:sp>
      <p:sp>
        <p:nvSpPr>
          <p:cNvPr id="151" name="Google Shape;151;p10"/>
          <p:cNvSpPr txBox="1">
            <a:spLocks noGrp="1"/>
          </p:cNvSpPr>
          <p:nvPr>
            <p:ph type="body" idx="1"/>
          </p:nvPr>
        </p:nvSpPr>
        <p:spPr>
          <a:xfrm>
            <a:off x="1606550" y="2638425"/>
            <a:ext cx="5937250" cy="3101975"/>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2400"/>
              <a:buChar char="•"/>
            </a:pPr>
            <a:r>
              <a:rPr lang="en-US" sz="2400"/>
              <a:t>An alternative to exclusionary punishments</a:t>
            </a:r>
            <a:endParaRPr/>
          </a:p>
          <a:p>
            <a:pPr marL="228600" lvl="0" indent="-228600" algn="l" rtl="0">
              <a:spcBef>
                <a:spcPts val="1000"/>
              </a:spcBef>
              <a:spcAft>
                <a:spcPts val="0"/>
              </a:spcAft>
              <a:buSzPts val="2400"/>
              <a:buChar char="•"/>
            </a:pPr>
            <a:r>
              <a:rPr lang="en-US" sz="2400"/>
              <a:t>Teaching children and teens how to handle conflict</a:t>
            </a:r>
            <a:endParaRPr/>
          </a:p>
          <a:p>
            <a:pPr marL="228600" lvl="0" indent="-228600" algn="l" rtl="0">
              <a:spcBef>
                <a:spcPts val="1000"/>
              </a:spcBef>
              <a:spcAft>
                <a:spcPts val="0"/>
              </a:spcAft>
              <a:buSzPts val="2400"/>
              <a:buChar char="•"/>
            </a:pPr>
            <a:r>
              <a:rPr lang="en-US" sz="2400"/>
              <a:t>Relationship building</a:t>
            </a:r>
            <a:endParaRPr/>
          </a:p>
          <a:p>
            <a:pPr marL="228600" lvl="0" indent="-76200" algn="l" rtl="0">
              <a:spcBef>
                <a:spcPts val="1000"/>
              </a:spcBef>
              <a:spcAft>
                <a:spcPts val="0"/>
              </a:spcAft>
              <a:buSzPts val="2400"/>
              <a:buNone/>
            </a:pPr>
            <a:endParaRPr sz="2400"/>
          </a:p>
          <a:p>
            <a:pPr marL="228600" lvl="0" indent="-76200" algn="l" rtl="0">
              <a:spcBef>
                <a:spcPts val="1000"/>
              </a:spcBef>
              <a:spcAft>
                <a:spcPts val="0"/>
              </a:spcAft>
              <a:buSzPts val="2400"/>
              <a:buNone/>
            </a:pPr>
            <a:endParaRPr sz="2400"/>
          </a:p>
        </p:txBody>
      </p:sp>
    </p:spTree>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1660</Words>
  <Application>Microsoft Office PowerPoint</Application>
  <PresentationFormat>On-screen Show (4:3)</PresentationFormat>
  <Paragraphs>221</Paragraphs>
  <Slides>32</Slides>
  <Notes>32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Courier New</vt:lpstr>
      <vt:lpstr>Architects Daughter</vt:lpstr>
      <vt:lpstr>Gill Sans</vt:lpstr>
      <vt:lpstr>EB Garamond</vt:lpstr>
      <vt:lpstr>Roboto</vt:lpstr>
      <vt:lpstr>Arial</vt:lpstr>
      <vt:lpstr>Noto Sans Symbols</vt:lpstr>
      <vt:lpstr>Book Antiqua</vt:lpstr>
      <vt:lpstr>Calibri</vt:lpstr>
      <vt:lpstr>Parcel</vt:lpstr>
      <vt:lpstr>Parcel</vt:lpstr>
      <vt:lpstr>Criminal Justice Issues in Schools: Restorative Justice</vt:lpstr>
      <vt:lpstr>OBJECTIVES</vt:lpstr>
      <vt:lpstr>SCHOOL TO PRISON PIPELINE</vt:lpstr>
      <vt:lpstr>Education and Crime Statistics</vt:lpstr>
      <vt:lpstr>PowerPoint Presentation</vt:lpstr>
      <vt:lpstr>Exclusionary Punishment Issues</vt:lpstr>
      <vt:lpstr>What is Restorative Justice?</vt:lpstr>
      <vt:lpstr>Types of Restorative Justice</vt:lpstr>
      <vt:lpstr>What does Restorative Justice Offer?</vt:lpstr>
      <vt:lpstr>How does Restorative Justice Work?: Social Discipline Window</vt:lpstr>
      <vt:lpstr>Retributive V. Restorative Punishments</vt:lpstr>
      <vt:lpstr>PowerPoint Presentation</vt:lpstr>
      <vt:lpstr>PowerPoint Presentation</vt:lpstr>
      <vt:lpstr>PowerPoint Presentation</vt:lpstr>
      <vt:lpstr>GOALS OF RESTORATIVE PRACTICES</vt:lpstr>
      <vt:lpstr>RESTORATIVE PRACTICES AT SULPHUR SPRINGS</vt:lpstr>
      <vt:lpstr>DISCIPLINE MATRIX EXAMPLE</vt:lpstr>
      <vt:lpstr>PowerPoint Presentation</vt:lpstr>
      <vt:lpstr>CONVERSATION CARDS</vt:lpstr>
      <vt:lpstr>RESTORATIVE PRACTICES IN THE CLASSROOM</vt:lpstr>
      <vt:lpstr>RESTORATIVE PRACTICES IN THE CLASSROOM</vt:lpstr>
      <vt:lpstr>DISCIPLINE DATA</vt:lpstr>
      <vt:lpstr>DISCIPLINE DATA</vt:lpstr>
      <vt:lpstr>CHRONIC ABSENTEEISM</vt:lpstr>
      <vt:lpstr>IMPLEMENTING RESTORATIVE APPROACHES</vt:lpstr>
      <vt:lpstr>PowerPoint Presentation</vt:lpstr>
      <vt:lpstr>PARTNERSHIPS </vt:lpstr>
      <vt:lpstr>Teacher Feedback</vt:lpstr>
      <vt:lpstr>Resources</vt:lpstr>
      <vt:lpstr>References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Cecile Sliger Wimberley</dc:creator>
  <cp:lastModifiedBy>Mongold, Jennifer L</cp:lastModifiedBy>
  <cp:revision>1</cp:revision>
  <dcterms:created xsi:type="dcterms:W3CDTF">2018-01-29T19:27:47Z</dcterms:created>
  <dcterms:modified xsi:type="dcterms:W3CDTF">2025-06-25T20:20:12Z</dcterms:modified>
</cp:coreProperties>
</file>