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Coming Soon" panose="02000000000000000000" pitchFamily="2" charset="0"/>
      <p:regular r:id="rId24"/>
    </p:embeddedFont>
    <p:embeddedFont>
      <p:font typeface="Concert One" pitchFamily="2" charset="77"/>
      <p:regular r:id="rId25"/>
    </p:embeddedFont>
    <p:embeddedFont>
      <p:font typeface="Roboto Mono" pitchFamily="49" charset="0"/>
      <p:regular r:id="rId26"/>
      <p:bold r:id="rId27"/>
      <p:italic r:id="rId28"/>
      <p:boldItalic r:id="rId29"/>
    </p:embeddedFont>
    <p:embeddedFont>
      <p:font typeface="Roboto Mono Medium" pitchFamily="49"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70"/>
  </p:normalViewPr>
  <p:slideViewPr>
    <p:cSldViewPr snapToGrid="0" snapToObjects="1">
      <p:cViewPr varScale="1">
        <p:scale>
          <a:sx n="120" d="100"/>
          <a:sy n="120" d="100"/>
        </p:scale>
        <p:origin x="20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da6bce603f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da6bce603f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da6bce603f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da6bce603f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da6bce603f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2da6bce603f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209571f4d9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209571f4d9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853034354b_0_247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e6bfa2361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e6bfa2361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2e6bfa2361e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2e6bfa2361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e6bfa2361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e6bfa2361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da6bce603f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da6bce603f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853034354b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2da6bce603f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2da6bce603f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da6bce603f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2da6bce603f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da6bce603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da6bce603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2da6bce603f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2da6bce603f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da6bce603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da6bce603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2da6bce603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2da6bce603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da6bce603f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da6bce603f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da6bce603f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da6bce603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da6bce603f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da6bce603f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1853551" y="40483"/>
            <a:ext cx="2068426" cy="177279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047887" y="524012"/>
            <a:ext cx="7048226" cy="4102024"/>
          </a:xfrm>
          <a:prstGeom prst="rect">
            <a:avLst/>
          </a:prstGeom>
          <a:noFill/>
          <a:ln>
            <a:noFill/>
          </a:ln>
        </p:spPr>
      </p:pic>
      <p:pic>
        <p:nvPicPr>
          <p:cNvPr id="12" name="Google Shape;12;p2"/>
          <p:cNvPicPr preferRelativeResize="0"/>
          <p:nvPr/>
        </p:nvPicPr>
        <p:blipFill>
          <a:blip r:embed="rId5">
            <a:alphaModFix/>
          </a:blip>
          <a:stretch>
            <a:fillRect/>
          </a:stretch>
        </p:blipFill>
        <p:spPr>
          <a:xfrm>
            <a:off x="1593925" y="2989525"/>
            <a:ext cx="1584774" cy="18528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1532100" y="1728423"/>
            <a:ext cx="6079800" cy="1655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6000"/>
              <a:buNone/>
              <a:defRPr sz="6000"/>
            </a:lvl1pPr>
            <a:lvl2pPr lvl="1" algn="ctr">
              <a:lnSpc>
                <a:spcPct val="80000"/>
              </a:lnSpc>
              <a:spcBef>
                <a:spcPts val="0"/>
              </a:spcBef>
              <a:spcAft>
                <a:spcPts val="0"/>
              </a:spcAft>
              <a:buClr>
                <a:srgbClr val="0B5394"/>
              </a:buClr>
              <a:buSzPts val="6000"/>
              <a:buNone/>
              <a:defRPr sz="6000">
                <a:solidFill>
                  <a:srgbClr val="0B5394"/>
                </a:solidFill>
              </a:defRPr>
            </a:lvl2pPr>
            <a:lvl3pPr lvl="2" algn="ctr">
              <a:lnSpc>
                <a:spcPct val="80000"/>
              </a:lnSpc>
              <a:spcBef>
                <a:spcPts val="0"/>
              </a:spcBef>
              <a:spcAft>
                <a:spcPts val="0"/>
              </a:spcAft>
              <a:buClr>
                <a:srgbClr val="0B5394"/>
              </a:buClr>
              <a:buSzPts val="6000"/>
              <a:buNone/>
              <a:defRPr sz="6000">
                <a:solidFill>
                  <a:srgbClr val="0B5394"/>
                </a:solidFill>
              </a:defRPr>
            </a:lvl3pPr>
            <a:lvl4pPr lvl="3" algn="ctr">
              <a:lnSpc>
                <a:spcPct val="80000"/>
              </a:lnSpc>
              <a:spcBef>
                <a:spcPts val="0"/>
              </a:spcBef>
              <a:spcAft>
                <a:spcPts val="0"/>
              </a:spcAft>
              <a:buClr>
                <a:srgbClr val="0B5394"/>
              </a:buClr>
              <a:buSzPts val="6000"/>
              <a:buNone/>
              <a:defRPr sz="6000">
                <a:solidFill>
                  <a:srgbClr val="0B5394"/>
                </a:solidFill>
              </a:defRPr>
            </a:lvl4pPr>
            <a:lvl5pPr lvl="4" algn="ctr">
              <a:lnSpc>
                <a:spcPct val="80000"/>
              </a:lnSpc>
              <a:spcBef>
                <a:spcPts val="0"/>
              </a:spcBef>
              <a:spcAft>
                <a:spcPts val="0"/>
              </a:spcAft>
              <a:buClr>
                <a:srgbClr val="0B5394"/>
              </a:buClr>
              <a:buSzPts val="6000"/>
              <a:buNone/>
              <a:defRPr sz="6000">
                <a:solidFill>
                  <a:srgbClr val="0B5394"/>
                </a:solidFill>
              </a:defRPr>
            </a:lvl5pPr>
            <a:lvl6pPr lvl="5" algn="ctr">
              <a:lnSpc>
                <a:spcPct val="80000"/>
              </a:lnSpc>
              <a:spcBef>
                <a:spcPts val="0"/>
              </a:spcBef>
              <a:spcAft>
                <a:spcPts val="0"/>
              </a:spcAft>
              <a:buClr>
                <a:srgbClr val="0B5394"/>
              </a:buClr>
              <a:buSzPts val="6000"/>
              <a:buNone/>
              <a:defRPr sz="6000">
                <a:solidFill>
                  <a:srgbClr val="0B5394"/>
                </a:solidFill>
              </a:defRPr>
            </a:lvl6pPr>
            <a:lvl7pPr lvl="6" algn="ctr">
              <a:lnSpc>
                <a:spcPct val="80000"/>
              </a:lnSpc>
              <a:spcBef>
                <a:spcPts val="0"/>
              </a:spcBef>
              <a:spcAft>
                <a:spcPts val="0"/>
              </a:spcAft>
              <a:buClr>
                <a:srgbClr val="0B5394"/>
              </a:buClr>
              <a:buSzPts val="6000"/>
              <a:buNone/>
              <a:defRPr sz="6000">
                <a:solidFill>
                  <a:srgbClr val="0B5394"/>
                </a:solidFill>
              </a:defRPr>
            </a:lvl7pPr>
            <a:lvl8pPr lvl="7" algn="ctr">
              <a:lnSpc>
                <a:spcPct val="80000"/>
              </a:lnSpc>
              <a:spcBef>
                <a:spcPts val="0"/>
              </a:spcBef>
              <a:spcAft>
                <a:spcPts val="0"/>
              </a:spcAft>
              <a:buClr>
                <a:srgbClr val="0B5394"/>
              </a:buClr>
              <a:buSzPts val="6000"/>
              <a:buNone/>
              <a:defRPr sz="6000">
                <a:solidFill>
                  <a:srgbClr val="0B5394"/>
                </a:solidFill>
              </a:defRPr>
            </a:lvl8pPr>
            <a:lvl9pPr lvl="8" algn="ctr">
              <a:lnSpc>
                <a:spcPct val="80000"/>
              </a:lnSpc>
              <a:spcBef>
                <a:spcPts val="0"/>
              </a:spcBef>
              <a:spcAft>
                <a:spcPts val="0"/>
              </a:spcAft>
              <a:buClr>
                <a:srgbClr val="0B5394"/>
              </a:buClr>
              <a:buSzPts val="6000"/>
              <a:buNone/>
              <a:defRPr sz="6000">
                <a:solidFill>
                  <a:srgbClr val="0B5394"/>
                </a:solidFill>
              </a:defRPr>
            </a:lvl9pPr>
          </a:lstStyle>
          <a:p>
            <a:endParaRPr/>
          </a:p>
        </p:txBody>
      </p:sp>
      <p:sp>
        <p:nvSpPr>
          <p:cNvPr id="14" name="Google Shape;14;p2"/>
          <p:cNvSpPr txBox="1">
            <a:spLocks noGrp="1"/>
          </p:cNvSpPr>
          <p:nvPr>
            <p:ph type="subTitle" idx="1"/>
          </p:nvPr>
        </p:nvSpPr>
        <p:spPr>
          <a:xfrm>
            <a:off x="1672763" y="3769325"/>
            <a:ext cx="1427100" cy="7926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1400"/>
              <a:buNone/>
              <a:defRPr sz="1400">
                <a:solidFill>
                  <a:schemeClr val="dk2"/>
                </a:solidFill>
              </a:defRPr>
            </a:lvl1pPr>
            <a:lvl2pPr lvl="1"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pic>
        <p:nvPicPr>
          <p:cNvPr id="55" name="Google Shape;55;p1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6" name="Google Shape;56;p11"/>
          <p:cNvPicPr preferRelativeResize="0"/>
          <p:nvPr/>
        </p:nvPicPr>
        <p:blipFill rotWithShape="1">
          <a:blip r:embed="rId3">
            <a:alphaModFix/>
          </a:blip>
          <a:srcRect t="16734" r="8892" b="18300"/>
          <a:stretch/>
        </p:blipFill>
        <p:spPr>
          <a:xfrm rot="-5400000">
            <a:off x="4748475" y="480657"/>
            <a:ext cx="2036850" cy="846042"/>
          </a:xfrm>
          <a:prstGeom prst="rect">
            <a:avLst/>
          </a:prstGeom>
          <a:noFill/>
          <a:ln>
            <a:noFill/>
          </a:ln>
        </p:spPr>
      </p:pic>
      <p:pic>
        <p:nvPicPr>
          <p:cNvPr id="57" name="Google Shape;57;p11"/>
          <p:cNvPicPr preferRelativeResize="0"/>
          <p:nvPr/>
        </p:nvPicPr>
        <p:blipFill rotWithShape="1">
          <a:blip r:embed="rId3">
            <a:alphaModFix/>
          </a:blip>
          <a:srcRect t="16734" r="8892" b="18300"/>
          <a:stretch/>
        </p:blipFill>
        <p:spPr>
          <a:xfrm rot="-5400000">
            <a:off x="5339025" y="595407"/>
            <a:ext cx="2036850" cy="846042"/>
          </a:xfrm>
          <a:prstGeom prst="rect">
            <a:avLst/>
          </a:prstGeom>
          <a:noFill/>
          <a:ln>
            <a:noFill/>
          </a:ln>
        </p:spPr>
      </p:pic>
      <p:pic>
        <p:nvPicPr>
          <p:cNvPr id="58" name="Google Shape;58;p11"/>
          <p:cNvPicPr preferRelativeResize="0"/>
          <p:nvPr/>
        </p:nvPicPr>
        <p:blipFill rotWithShape="1">
          <a:blip r:embed="rId4">
            <a:alphaModFix/>
          </a:blip>
          <a:srcRect b="7123"/>
          <a:stretch/>
        </p:blipFill>
        <p:spPr>
          <a:xfrm>
            <a:off x="1974100" y="324738"/>
            <a:ext cx="5195775" cy="4494025"/>
          </a:xfrm>
          <a:prstGeom prst="rect">
            <a:avLst/>
          </a:prstGeom>
          <a:noFill/>
          <a:ln>
            <a:noFill/>
          </a:ln>
        </p:spPr>
      </p:pic>
      <p:sp>
        <p:nvSpPr>
          <p:cNvPr id="59" name="Google Shape;59;p11"/>
          <p:cNvSpPr txBox="1">
            <a:spLocks noGrp="1"/>
          </p:cNvSpPr>
          <p:nvPr>
            <p:ph type="title" hasCustomPrompt="1"/>
          </p:nvPr>
        </p:nvSpPr>
        <p:spPr>
          <a:xfrm>
            <a:off x="2838275" y="1645347"/>
            <a:ext cx="4001700" cy="1137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7200"/>
              <a:buNone/>
              <a:defRPr sz="7200" b="0">
                <a:solidFill>
                  <a:schemeClr val="dk2"/>
                </a:solidFill>
              </a:defRPr>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60" name="Google Shape;60;p11"/>
          <p:cNvSpPr txBox="1">
            <a:spLocks noGrp="1"/>
          </p:cNvSpPr>
          <p:nvPr>
            <p:ph type="body" idx="1"/>
          </p:nvPr>
        </p:nvSpPr>
        <p:spPr>
          <a:xfrm>
            <a:off x="3335675" y="3062950"/>
            <a:ext cx="30069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a:solidFill>
                  <a:schemeClr val="dk2"/>
                </a:solidFill>
              </a:defRPr>
            </a:lvl1pPr>
            <a:lvl2pPr marL="914400" lvl="1" indent="-342900" algn="ctr">
              <a:spcBef>
                <a:spcPts val="1600"/>
              </a:spcBef>
              <a:spcAft>
                <a:spcPts val="0"/>
              </a:spcAft>
              <a:buClr>
                <a:schemeClr val="dk2"/>
              </a:buClr>
              <a:buSzPts val="1800"/>
              <a:buChar char="○"/>
              <a:defRPr sz="1800">
                <a:solidFill>
                  <a:schemeClr val="dk2"/>
                </a:solidFill>
              </a:defRPr>
            </a:lvl2pPr>
            <a:lvl3pPr marL="1371600" lvl="2" indent="-342900" algn="ctr">
              <a:spcBef>
                <a:spcPts val="1600"/>
              </a:spcBef>
              <a:spcAft>
                <a:spcPts val="0"/>
              </a:spcAft>
              <a:buClr>
                <a:schemeClr val="dk2"/>
              </a:buClr>
              <a:buSzPts val="1800"/>
              <a:buChar char="■"/>
              <a:defRPr sz="1800">
                <a:solidFill>
                  <a:schemeClr val="dk2"/>
                </a:solidFill>
              </a:defRPr>
            </a:lvl3pPr>
            <a:lvl4pPr marL="1828800" lvl="3" indent="-342900" algn="ctr">
              <a:spcBef>
                <a:spcPts val="1600"/>
              </a:spcBef>
              <a:spcAft>
                <a:spcPts val="0"/>
              </a:spcAft>
              <a:buClr>
                <a:schemeClr val="dk2"/>
              </a:buClr>
              <a:buSzPts val="1800"/>
              <a:buChar char="●"/>
              <a:defRPr sz="1800">
                <a:solidFill>
                  <a:schemeClr val="dk2"/>
                </a:solidFill>
              </a:defRPr>
            </a:lvl4pPr>
            <a:lvl5pPr marL="2286000" lvl="4" indent="-342900" algn="ctr">
              <a:spcBef>
                <a:spcPts val="1600"/>
              </a:spcBef>
              <a:spcAft>
                <a:spcPts val="0"/>
              </a:spcAft>
              <a:buClr>
                <a:schemeClr val="dk2"/>
              </a:buClr>
              <a:buSzPts val="1800"/>
              <a:buChar char="○"/>
              <a:defRPr sz="1800">
                <a:solidFill>
                  <a:schemeClr val="dk2"/>
                </a:solidFill>
              </a:defRPr>
            </a:lvl5pPr>
            <a:lvl6pPr marL="2743200" lvl="5" indent="-342900" algn="ctr">
              <a:spcBef>
                <a:spcPts val="1600"/>
              </a:spcBef>
              <a:spcAft>
                <a:spcPts val="0"/>
              </a:spcAft>
              <a:buClr>
                <a:schemeClr val="dk2"/>
              </a:buClr>
              <a:buSzPts val="1800"/>
              <a:buChar char="■"/>
              <a:defRPr sz="1800">
                <a:solidFill>
                  <a:schemeClr val="dk2"/>
                </a:solidFill>
              </a:defRPr>
            </a:lvl6pPr>
            <a:lvl7pPr marL="3200400" lvl="6" indent="-342900" algn="ctr">
              <a:spcBef>
                <a:spcPts val="1600"/>
              </a:spcBef>
              <a:spcAft>
                <a:spcPts val="0"/>
              </a:spcAft>
              <a:buClr>
                <a:schemeClr val="dk2"/>
              </a:buClr>
              <a:buSzPts val="1800"/>
              <a:buChar char="●"/>
              <a:defRPr sz="1800">
                <a:solidFill>
                  <a:schemeClr val="dk2"/>
                </a:solidFill>
              </a:defRPr>
            </a:lvl7pPr>
            <a:lvl8pPr marL="3657600" lvl="7" indent="-342900" algn="ctr">
              <a:spcBef>
                <a:spcPts val="1600"/>
              </a:spcBef>
              <a:spcAft>
                <a:spcPts val="0"/>
              </a:spcAft>
              <a:buClr>
                <a:schemeClr val="dk2"/>
              </a:buClr>
              <a:buSzPts val="1800"/>
              <a:buChar char="○"/>
              <a:defRPr sz="1800">
                <a:solidFill>
                  <a:schemeClr val="dk2"/>
                </a:solidFill>
              </a:defRPr>
            </a:lvl8pPr>
            <a:lvl9pPr marL="4114800" lvl="8" indent="-342900" algn="ctr">
              <a:spcBef>
                <a:spcPts val="1600"/>
              </a:spcBef>
              <a:spcAft>
                <a:spcPts val="1600"/>
              </a:spcAft>
              <a:buClr>
                <a:schemeClr val="dk2"/>
              </a:buClr>
              <a:buSzPts val="1800"/>
              <a:buChar char="■"/>
              <a:defRPr sz="18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ONE_COLUMN_TEXT_2">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76" name="Google Shape;76;p14"/>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77" name="Google Shape;77;p14"/>
          <p:cNvSpPr txBox="1">
            <a:spLocks noGrp="1"/>
          </p:cNvSpPr>
          <p:nvPr>
            <p:ph type="body" idx="1"/>
          </p:nvPr>
        </p:nvSpPr>
        <p:spPr>
          <a:xfrm>
            <a:off x="844409" y="1623775"/>
            <a:ext cx="3336000" cy="2783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78" name="Google Shape;78;p14"/>
          <p:cNvSpPr txBox="1">
            <a:spLocks noGrp="1"/>
          </p:cNvSpPr>
          <p:nvPr>
            <p:ph type="title"/>
          </p:nvPr>
        </p:nvSpPr>
        <p:spPr>
          <a:xfrm>
            <a:off x="1002325" y="711175"/>
            <a:ext cx="3057300" cy="91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79" name="Google Shape;79;p14"/>
          <p:cNvSpPr txBox="1">
            <a:spLocks noGrp="1"/>
          </p:cNvSpPr>
          <p:nvPr>
            <p:ph type="body" idx="2"/>
          </p:nvPr>
        </p:nvSpPr>
        <p:spPr>
          <a:xfrm>
            <a:off x="4963591" y="1623775"/>
            <a:ext cx="3336000" cy="2783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2"/>
              </a:buClr>
              <a:buSzPts val="1600"/>
              <a:buChar char="●"/>
              <a:defRPr sz="1400" u="sng">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ONE_COLUMN_TEXT_2_1">
    <p:spTree>
      <p:nvGrpSpPr>
        <p:cNvPr id="1" name="Shape 80"/>
        <p:cNvGrpSpPr/>
        <p:nvPr/>
      </p:nvGrpSpPr>
      <p:grpSpPr>
        <a:xfrm>
          <a:off x="0" y="0"/>
          <a:ext cx="0" cy="0"/>
          <a:chOff x="0" y="0"/>
          <a:chExt cx="0" cy="0"/>
        </a:xfrm>
      </p:grpSpPr>
      <p:pic>
        <p:nvPicPr>
          <p:cNvPr id="81" name="Google Shape;81;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2" name="Google Shape;82;p15"/>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83" name="Google Shape;83;p15"/>
          <p:cNvSpPr txBox="1">
            <a:spLocks noGrp="1"/>
          </p:cNvSpPr>
          <p:nvPr>
            <p:ph type="body" idx="1"/>
          </p:nvPr>
        </p:nvSpPr>
        <p:spPr>
          <a:xfrm>
            <a:off x="841985" y="1623775"/>
            <a:ext cx="3158700" cy="30033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84" name="Google Shape;84;p15"/>
          <p:cNvSpPr txBox="1">
            <a:spLocks noGrp="1"/>
          </p:cNvSpPr>
          <p:nvPr>
            <p:ph type="title"/>
          </p:nvPr>
        </p:nvSpPr>
        <p:spPr>
          <a:xfrm>
            <a:off x="1002325" y="711175"/>
            <a:ext cx="3057300" cy="91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1">
  <p:cSld name="MAIN_POINT_1">
    <p:spTree>
      <p:nvGrpSpPr>
        <p:cNvPr id="1" name="Shape 85"/>
        <p:cNvGrpSpPr/>
        <p:nvPr/>
      </p:nvGrpSpPr>
      <p:grpSpPr>
        <a:xfrm>
          <a:off x="0" y="0"/>
          <a:ext cx="0" cy="0"/>
          <a:chOff x="0" y="0"/>
          <a:chExt cx="0" cy="0"/>
        </a:xfrm>
      </p:grpSpPr>
      <p:pic>
        <p:nvPicPr>
          <p:cNvPr id="86" name="Google Shape;86;p1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7" name="Google Shape;87;p16"/>
          <p:cNvPicPr preferRelativeResize="0"/>
          <p:nvPr/>
        </p:nvPicPr>
        <p:blipFill rotWithShape="1">
          <a:blip r:embed="rId3">
            <a:alphaModFix/>
          </a:blip>
          <a:srcRect b="61089"/>
          <a:stretch/>
        </p:blipFill>
        <p:spPr>
          <a:xfrm rot="1142343">
            <a:off x="6222976" y="2291982"/>
            <a:ext cx="2068425" cy="1772790"/>
          </a:xfrm>
          <a:prstGeom prst="rect">
            <a:avLst/>
          </a:prstGeom>
          <a:noFill/>
          <a:ln>
            <a:noFill/>
          </a:ln>
        </p:spPr>
      </p:pic>
      <p:pic>
        <p:nvPicPr>
          <p:cNvPr id="88" name="Google Shape;88;p16"/>
          <p:cNvPicPr preferRelativeResize="0"/>
          <p:nvPr/>
        </p:nvPicPr>
        <p:blipFill rotWithShape="1">
          <a:blip r:embed="rId3">
            <a:alphaModFix/>
          </a:blip>
          <a:srcRect b="61089"/>
          <a:stretch/>
        </p:blipFill>
        <p:spPr>
          <a:xfrm rot="-1920292">
            <a:off x="925352" y="1011382"/>
            <a:ext cx="2068424" cy="1772792"/>
          </a:xfrm>
          <a:prstGeom prst="rect">
            <a:avLst/>
          </a:prstGeom>
          <a:noFill/>
          <a:ln>
            <a:noFill/>
          </a:ln>
        </p:spPr>
      </p:pic>
      <p:pic>
        <p:nvPicPr>
          <p:cNvPr id="89" name="Google Shape;89;p16"/>
          <p:cNvPicPr preferRelativeResize="0"/>
          <p:nvPr/>
        </p:nvPicPr>
        <p:blipFill>
          <a:blip r:embed="rId4">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90" name="Google Shape;90;p16"/>
          <p:cNvSpPr txBox="1">
            <a:spLocks noGrp="1"/>
          </p:cNvSpPr>
          <p:nvPr>
            <p:ph type="title"/>
          </p:nvPr>
        </p:nvSpPr>
        <p:spPr>
          <a:xfrm>
            <a:off x="2426100" y="1386676"/>
            <a:ext cx="4291800" cy="24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600"/>
              <a:buNone/>
              <a:defRPr sz="82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1">
  <p:cSld name="BIG_NUMBER_2">
    <p:spTree>
      <p:nvGrpSpPr>
        <p:cNvPr id="1" name="Shape 91"/>
        <p:cNvGrpSpPr/>
        <p:nvPr/>
      </p:nvGrpSpPr>
      <p:grpSpPr>
        <a:xfrm>
          <a:off x="0" y="0"/>
          <a:ext cx="0" cy="0"/>
          <a:chOff x="0" y="0"/>
          <a:chExt cx="0" cy="0"/>
        </a:xfrm>
      </p:grpSpPr>
      <p:pic>
        <p:nvPicPr>
          <p:cNvPr id="92" name="Google Shape;92;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3" name="Google Shape;93;p1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94" name="Google Shape;94;p17"/>
          <p:cNvSpPr txBox="1">
            <a:spLocks noGrp="1"/>
          </p:cNvSpPr>
          <p:nvPr>
            <p:ph type="title" hasCustomPrompt="1"/>
          </p:nvPr>
        </p:nvSpPr>
        <p:spPr>
          <a:xfrm>
            <a:off x="5040600" y="1012388"/>
            <a:ext cx="2826000" cy="113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7200"/>
              <a:buNone/>
              <a:defRPr sz="7200" b="0">
                <a:solidFill>
                  <a:schemeClr val="dk1"/>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95" name="Google Shape;95;p17"/>
          <p:cNvSpPr txBox="1">
            <a:spLocks noGrp="1"/>
          </p:cNvSpPr>
          <p:nvPr>
            <p:ph type="body" idx="1"/>
          </p:nvPr>
        </p:nvSpPr>
        <p:spPr>
          <a:xfrm>
            <a:off x="4973225" y="3061013"/>
            <a:ext cx="3006900" cy="10701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Clr>
                <a:schemeClr val="dk2"/>
              </a:buClr>
              <a:buSzPts val="1800"/>
              <a:buChar char="●"/>
              <a:defRPr>
                <a:solidFill>
                  <a:schemeClr val="dk1"/>
                </a:solidFill>
              </a:defRPr>
            </a:lvl1pPr>
            <a:lvl2pPr marL="914400" lvl="1" indent="-342900" algn="ctr" rtl="0">
              <a:spcBef>
                <a:spcPts val="0"/>
              </a:spcBef>
              <a:spcAft>
                <a:spcPts val="0"/>
              </a:spcAft>
              <a:buClr>
                <a:schemeClr val="dk2"/>
              </a:buClr>
              <a:buSzPts val="1800"/>
              <a:buChar char="○"/>
              <a:defRPr sz="1800">
                <a:solidFill>
                  <a:schemeClr val="dk2"/>
                </a:solidFill>
              </a:defRPr>
            </a:lvl2pPr>
            <a:lvl3pPr marL="1371600" lvl="2" indent="-342900" algn="ctr" rtl="0">
              <a:spcBef>
                <a:spcPts val="1600"/>
              </a:spcBef>
              <a:spcAft>
                <a:spcPts val="0"/>
              </a:spcAft>
              <a:buClr>
                <a:schemeClr val="dk2"/>
              </a:buClr>
              <a:buSzPts val="1800"/>
              <a:buChar char="■"/>
              <a:defRPr sz="1800">
                <a:solidFill>
                  <a:schemeClr val="dk2"/>
                </a:solidFill>
              </a:defRPr>
            </a:lvl3pPr>
            <a:lvl4pPr marL="1828800" lvl="3" indent="-342900" algn="ctr" rtl="0">
              <a:spcBef>
                <a:spcPts val="1600"/>
              </a:spcBef>
              <a:spcAft>
                <a:spcPts val="0"/>
              </a:spcAft>
              <a:buClr>
                <a:schemeClr val="dk2"/>
              </a:buClr>
              <a:buSzPts val="1800"/>
              <a:buChar char="●"/>
              <a:defRPr sz="1800">
                <a:solidFill>
                  <a:schemeClr val="dk2"/>
                </a:solidFill>
              </a:defRPr>
            </a:lvl4pPr>
            <a:lvl5pPr marL="2286000" lvl="4" indent="-342900" algn="ctr" rtl="0">
              <a:spcBef>
                <a:spcPts val="1600"/>
              </a:spcBef>
              <a:spcAft>
                <a:spcPts val="0"/>
              </a:spcAft>
              <a:buClr>
                <a:schemeClr val="dk2"/>
              </a:buClr>
              <a:buSzPts val="1800"/>
              <a:buChar char="○"/>
              <a:defRPr sz="1800">
                <a:solidFill>
                  <a:schemeClr val="dk2"/>
                </a:solidFill>
              </a:defRPr>
            </a:lvl5pPr>
            <a:lvl6pPr marL="2743200" lvl="5" indent="-342900" algn="ctr" rtl="0">
              <a:spcBef>
                <a:spcPts val="1600"/>
              </a:spcBef>
              <a:spcAft>
                <a:spcPts val="0"/>
              </a:spcAft>
              <a:buClr>
                <a:schemeClr val="dk2"/>
              </a:buClr>
              <a:buSzPts val="1800"/>
              <a:buChar char="■"/>
              <a:defRPr sz="1800">
                <a:solidFill>
                  <a:schemeClr val="dk2"/>
                </a:solidFill>
              </a:defRPr>
            </a:lvl6pPr>
            <a:lvl7pPr marL="3200400" lvl="6" indent="-342900" algn="ctr" rtl="0">
              <a:spcBef>
                <a:spcPts val="1600"/>
              </a:spcBef>
              <a:spcAft>
                <a:spcPts val="0"/>
              </a:spcAft>
              <a:buClr>
                <a:schemeClr val="dk2"/>
              </a:buClr>
              <a:buSzPts val="1800"/>
              <a:buChar char="●"/>
              <a:defRPr sz="1800">
                <a:solidFill>
                  <a:schemeClr val="dk2"/>
                </a:solidFill>
              </a:defRPr>
            </a:lvl7pPr>
            <a:lvl8pPr marL="3657600" lvl="7" indent="-342900" algn="ctr" rtl="0">
              <a:spcBef>
                <a:spcPts val="1600"/>
              </a:spcBef>
              <a:spcAft>
                <a:spcPts val="0"/>
              </a:spcAft>
              <a:buClr>
                <a:schemeClr val="dk2"/>
              </a:buClr>
              <a:buSzPts val="1800"/>
              <a:buChar char="○"/>
              <a:defRPr sz="1800">
                <a:solidFill>
                  <a:schemeClr val="dk2"/>
                </a:solidFill>
              </a:defRPr>
            </a:lvl8pPr>
            <a:lvl9pPr marL="4114800" lvl="8" indent="-342900" algn="ctr" rtl="0">
              <a:spcBef>
                <a:spcPts val="1600"/>
              </a:spcBef>
              <a:spcAft>
                <a:spcPts val="1600"/>
              </a:spcAft>
              <a:buClr>
                <a:schemeClr val="dk2"/>
              </a:buClr>
              <a:buSzPts val="1800"/>
              <a:buChar char="■"/>
              <a:defRPr sz="1800">
                <a:solidFill>
                  <a:schemeClr val="dk2"/>
                </a:solidFill>
              </a:defRPr>
            </a:lvl9pPr>
          </a:lstStyle>
          <a:p>
            <a:endParaRPr/>
          </a:p>
        </p:txBody>
      </p:sp>
      <p:sp>
        <p:nvSpPr>
          <p:cNvPr id="96" name="Google Shape;96;p17"/>
          <p:cNvSpPr txBox="1">
            <a:spLocks noGrp="1"/>
          </p:cNvSpPr>
          <p:nvPr>
            <p:ph type="subTitle" idx="2"/>
          </p:nvPr>
        </p:nvSpPr>
        <p:spPr>
          <a:xfrm>
            <a:off x="4973225" y="2278000"/>
            <a:ext cx="3006900" cy="7830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2100" b="1">
                <a:latin typeface="Concert One"/>
                <a:ea typeface="Concert One"/>
                <a:cs typeface="Concert One"/>
                <a:sym typeface="Concert 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1">
  <p:cSld name="CAPTION_ONLY_2">
    <p:spTree>
      <p:nvGrpSpPr>
        <p:cNvPr id="1" name="Shape 97"/>
        <p:cNvGrpSpPr/>
        <p:nvPr/>
      </p:nvGrpSpPr>
      <p:grpSpPr>
        <a:xfrm>
          <a:off x="0" y="0"/>
          <a:ext cx="0" cy="0"/>
          <a:chOff x="0" y="0"/>
          <a:chExt cx="0" cy="0"/>
        </a:xfrm>
      </p:grpSpPr>
      <p:pic>
        <p:nvPicPr>
          <p:cNvPr id="98" name="Google Shape;98;p1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99" name="Google Shape;99;p18"/>
          <p:cNvPicPr preferRelativeResize="0"/>
          <p:nvPr/>
        </p:nvPicPr>
        <p:blipFill rotWithShape="1">
          <a:blip r:embed="rId3">
            <a:alphaModFix/>
          </a:blip>
          <a:srcRect b="7123"/>
          <a:stretch/>
        </p:blipFill>
        <p:spPr>
          <a:xfrm>
            <a:off x="3685063" y="388513"/>
            <a:ext cx="5195775" cy="4494025"/>
          </a:xfrm>
          <a:prstGeom prst="rect">
            <a:avLst/>
          </a:prstGeom>
          <a:noFill/>
          <a:ln>
            <a:noFill/>
          </a:ln>
        </p:spPr>
      </p:pic>
      <p:sp>
        <p:nvSpPr>
          <p:cNvPr id="100" name="Google Shape;100;p18"/>
          <p:cNvSpPr txBox="1">
            <a:spLocks noGrp="1"/>
          </p:cNvSpPr>
          <p:nvPr>
            <p:ph type="title"/>
          </p:nvPr>
        </p:nvSpPr>
        <p:spPr>
          <a:xfrm>
            <a:off x="4996075" y="999550"/>
            <a:ext cx="2749500" cy="11991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101" name="Google Shape;101;p18"/>
          <p:cNvSpPr txBox="1">
            <a:spLocks noGrp="1"/>
          </p:cNvSpPr>
          <p:nvPr>
            <p:ph type="subTitle" idx="1"/>
          </p:nvPr>
        </p:nvSpPr>
        <p:spPr>
          <a:xfrm rot="-321082">
            <a:off x="5129970" y="3250327"/>
            <a:ext cx="2280640" cy="924717"/>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400">
                <a:solidFill>
                  <a:schemeClr val="dk1"/>
                </a:solidFill>
              </a:defRPr>
            </a:lvl1pPr>
            <a:lvl2pPr lvl="1">
              <a:spcBef>
                <a:spcPts val="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102"/>
        <p:cNvGrpSpPr/>
        <p:nvPr/>
      </p:nvGrpSpPr>
      <p:grpSpPr>
        <a:xfrm>
          <a:off x="0" y="0"/>
          <a:ext cx="0" cy="0"/>
          <a:chOff x="0" y="0"/>
          <a:chExt cx="0" cy="0"/>
        </a:xfrm>
      </p:grpSpPr>
      <p:pic>
        <p:nvPicPr>
          <p:cNvPr id="103" name="Google Shape;103;p1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4" name="Google Shape;104;p19"/>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05" name="Google Shape;105;p19"/>
          <p:cNvSpPr txBox="1">
            <a:spLocks noGrp="1"/>
          </p:cNvSpPr>
          <p:nvPr>
            <p:ph type="body" idx="1"/>
          </p:nvPr>
        </p:nvSpPr>
        <p:spPr>
          <a:xfrm>
            <a:off x="2649000" y="2142600"/>
            <a:ext cx="3846000" cy="18915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Clr>
                <a:schemeClr val="dk2"/>
              </a:buClr>
              <a:buSzPts val="1600"/>
              <a:buChar char="●"/>
              <a:defRPr sz="1600">
                <a:solidFill>
                  <a:schemeClr val="dk2"/>
                </a:solidFill>
              </a:defRPr>
            </a:lvl1pPr>
            <a:lvl2pPr marL="914400" lvl="1" indent="-330200" rtl="0">
              <a:lnSpc>
                <a:spcPct val="100000"/>
              </a:lnSpc>
              <a:spcBef>
                <a:spcPts val="1600"/>
              </a:spcBef>
              <a:spcAft>
                <a:spcPts val="0"/>
              </a:spcAft>
              <a:buClr>
                <a:schemeClr val="dk2"/>
              </a:buClr>
              <a:buSzPts val="1600"/>
              <a:buChar char="○"/>
              <a:defRPr sz="1600">
                <a:solidFill>
                  <a:schemeClr val="dk2"/>
                </a:solidFill>
              </a:defRPr>
            </a:lvl2pPr>
            <a:lvl3pPr marL="1371600" lvl="2" indent="-330200" rtl="0">
              <a:lnSpc>
                <a:spcPct val="100000"/>
              </a:lnSpc>
              <a:spcBef>
                <a:spcPts val="1600"/>
              </a:spcBef>
              <a:spcAft>
                <a:spcPts val="0"/>
              </a:spcAft>
              <a:buClr>
                <a:schemeClr val="dk2"/>
              </a:buClr>
              <a:buSzPts val="1600"/>
              <a:buChar char="■"/>
              <a:defRPr sz="1600">
                <a:solidFill>
                  <a:schemeClr val="dk2"/>
                </a:solidFill>
              </a:defRPr>
            </a:lvl3pPr>
            <a:lvl4pPr marL="1828800" lvl="3" indent="-330200" rtl="0">
              <a:lnSpc>
                <a:spcPct val="100000"/>
              </a:lnSpc>
              <a:spcBef>
                <a:spcPts val="1600"/>
              </a:spcBef>
              <a:spcAft>
                <a:spcPts val="0"/>
              </a:spcAft>
              <a:buClr>
                <a:schemeClr val="dk2"/>
              </a:buClr>
              <a:buSzPts val="1600"/>
              <a:buChar char="●"/>
              <a:defRPr sz="1600">
                <a:solidFill>
                  <a:schemeClr val="dk2"/>
                </a:solidFill>
              </a:defRPr>
            </a:lvl4pPr>
            <a:lvl5pPr marL="2286000" lvl="4" indent="-330200" rtl="0">
              <a:lnSpc>
                <a:spcPct val="100000"/>
              </a:lnSpc>
              <a:spcBef>
                <a:spcPts val="1600"/>
              </a:spcBef>
              <a:spcAft>
                <a:spcPts val="0"/>
              </a:spcAft>
              <a:buClr>
                <a:schemeClr val="dk2"/>
              </a:buClr>
              <a:buSzPts val="1600"/>
              <a:buChar char="○"/>
              <a:defRPr sz="1600">
                <a:solidFill>
                  <a:schemeClr val="dk2"/>
                </a:solidFill>
              </a:defRPr>
            </a:lvl5pPr>
            <a:lvl6pPr marL="2743200" lvl="5" indent="-330200" rtl="0">
              <a:lnSpc>
                <a:spcPct val="100000"/>
              </a:lnSpc>
              <a:spcBef>
                <a:spcPts val="1600"/>
              </a:spcBef>
              <a:spcAft>
                <a:spcPts val="0"/>
              </a:spcAft>
              <a:buClr>
                <a:schemeClr val="dk2"/>
              </a:buClr>
              <a:buSzPts val="1600"/>
              <a:buChar char="■"/>
              <a:defRPr sz="1600">
                <a:solidFill>
                  <a:schemeClr val="dk2"/>
                </a:solidFill>
              </a:defRPr>
            </a:lvl6pPr>
            <a:lvl7pPr marL="3200400" lvl="6" indent="-330200" rtl="0">
              <a:lnSpc>
                <a:spcPct val="100000"/>
              </a:lnSpc>
              <a:spcBef>
                <a:spcPts val="1600"/>
              </a:spcBef>
              <a:spcAft>
                <a:spcPts val="0"/>
              </a:spcAft>
              <a:buClr>
                <a:schemeClr val="dk2"/>
              </a:buClr>
              <a:buSzPts val="1600"/>
              <a:buChar char="●"/>
              <a:defRPr sz="1600">
                <a:solidFill>
                  <a:schemeClr val="dk2"/>
                </a:solidFill>
              </a:defRPr>
            </a:lvl7pPr>
            <a:lvl8pPr marL="3657600" lvl="7" indent="-330200" rtl="0">
              <a:lnSpc>
                <a:spcPct val="100000"/>
              </a:lnSpc>
              <a:spcBef>
                <a:spcPts val="1600"/>
              </a:spcBef>
              <a:spcAft>
                <a:spcPts val="0"/>
              </a:spcAft>
              <a:buClr>
                <a:schemeClr val="dk2"/>
              </a:buClr>
              <a:buSzPts val="1600"/>
              <a:buChar char="○"/>
              <a:defRPr sz="1600">
                <a:solidFill>
                  <a:schemeClr val="dk2"/>
                </a:solidFill>
              </a:defRPr>
            </a:lvl8pPr>
            <a:lvl9pPr marL="4114800" lvl="8" indent="-330200" rtl="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106" name="Google Shape;106;p19"/>
          <p:cNvSpPr txBox="1">
            <a:spLocks noGrp="1"/>
          </p:cNvSpPr>
          <p:nvPr>
            <p:ph type="title"/>
          </p:nvPr>
        </p:nvSpPr>
        <p:spPr>
          <a:xfrm>
            <a:off x="3127075" y="1366750"/>
            <a:ext cx="29016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7"/>
        <p:cNvGrpSpPr/>
        <p:nvPr/>
      </p:nvGrpSpPr>
      <p:grpSpPr>
        <a:xfrm>
          <a:off x="0" y="0"/>
          <a:ext cx="0" cy="0"/>
          <a:chOff x="0" y="0"/>
          <a:chExt cx="0" cy="0"/>
        </a:xfrm>
      </p:grpSpPr>
      <p:pic>
        <p:nvPicPr>
          <p:cNvPr id="108" name="Google Shape;108;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9" name="Google Shape;109;p2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10" name="Google Shape;110;p20"/>
          <p:cNvSpPr txBox="1">
            <a:spLocks noGrp="1"/>
          </p:cNvSpPr>
          <p:nvPr>
            <p:ph type="title"/>
          </p:nvPr>
        </p:nvSpPr>
        <p:spPr>
          <a:xfrm>
            <a:off x="534900" y="2495013"/>
            <a:ext cx="3798000" cy="81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11" name="Google Shape;111;p20"/>
          <p:cNvSpPr txBox="1">
            <a:spLocks noGrp="1"/>
          </p:cNvSpPr>
          <p:nvPr>
            <p:ph type="subTitle" idx="1"/>
          </p:nvPr>
        </p:nvSpPr>
        <p:spPr>
          <a:xfrm>
            <a:off x="799650" y="3241096"/>
            <a:ext cx="3268500" cy="6561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112" name="Google Shape;112;p20"/>
          <p:cNvSpPr txBox="1">
            <a:spLocks noGrp="1"/>
          </p:cNvSpPr>
          <p:nvPr>
            <p:ph type="title" idx="2" hasCustomPrompt="1"/>
          </p:nvPr>
        </p:nvSpPr>
        <p:spPr>
          <a:xfrm>
            <a:off x="1640100" y="1347913"/>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3"/>
        <p:cNvGrpSpPr/>
        <p:nvPr/>
      </p:nvGrpSpPr>
      <p:grpSpPr>
        <a:xfrm>
          <a:off x="0" y="0"/>
          <a:ext cx="0" cy="0"/>
          <a:chOff x="0" y="0"/>
          <a:chExt cx="0" cy="0"/>
        </a:xfrm>
      </p:grpSpPr>
      <p:pic>
        <p:nvPicPr>
          <p:cNvPr id="114" name="Google Shape;114;p2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5" name="Google Shape;115;p21"/>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16" name="Google Shape;116;p21"/>
          <p:cNvSpPr txBox="1">
            <a:spLocks noGrp="1"/>
          </p:cNvSpPr>
          <p:nvPr>
            <p:ph type="title"/>
          </p:nvPr>
        </p:nvSpPr>
        <p:spPr>
          <a:xfrm>
            <a:off x="1781550" y="711175"/>
            <a:ext cx="5933700" cy="60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17"/>
        <p:cNvGrpSpPr/>
        <p:nvPr/>
      </p:nvGrpSpPr>
      <p:grpSpPr>
        <a:xfrm>
          <a:off x="0" y="0"/>
          <a:ext cx="0" cy="0"/>
          <a:chOff x="0" y="0"/>
          <a:chExt cx="0" cy="0"/>
        </a:xfrm>
      </p:grpSpPr>
      <p:pic>
        <p:nvPicPr>
          <p:cNvPr id="118" name="Google Shape;118;p2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19" name="Google Shape;119;p22"/>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20" name="Google Shape;120;p22"/>
          <p:cNvSpPr txBox="1">
            <a:spLocks noGrp="1"/>
          </p:cNvSpPr>
          <p:nvPr>
            <p:ph type="title"/>
          </p:nvPr>
        </p:nvSpPr>
        <p:spPr>
          <a:xfrm>
            <a:off x="1002325" y="711175"/>
            <a:ext cx="3082200" cy="9420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2">
    <p:spTree>
      <p:nvGrpSpPr>
        <p:cNvPr id="1" name="Shape 121"/>
        <p:cNvGrpSpPr/>
        <p:nvPr/>
      </p:nvGrpSpPr>
      <p:grpSpPr>
        <a:xfrm>
          <a:off x="0" y="0"/>
          <a:ext cx="0" cy="0"/>
          <a:chOff x="0" y="0"/>
          <a:chExt cx="0" cy="0"/>
        </a:xfrm>
      </p:grpSpPr>
      <p:pic>
        <p:nvPicPr>
          <p:cNvPr id="122" name="Google Shape;122;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3" name="Google Shape;123;p23"/>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4" name="Google Shape;124;p23"/>
          <p:cNvSpPr txBox="1">
            <a:spLocks noGrp="1"/>
          </p:cNvSpPr>
          <p:nvPr>
            <p:ph type="body" idx="1"/>
          </p:nvPr>
        </p:nvSpPr>
        <p:spPr>
          <a:xfrm>
            <a:off x="948000" y="2519950"/>
            <a:ext cx="3224400" cy="12087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chemeClr val="dk2"/>
              </a:buClr>
              <a:buSzPts val="1400"/>
              <a:buChar char="●"/>
              <a:defRPr sz="1400">
                <a:solidFill>
                  <a:schemeClr val="dk2"/>
                </a:solidFill>
              </a:defRPr>
            </a:lvl1pPr>
            <a:lvl2pPr marL="914400" lvl="1" indent="-317500" rtl="0">
              <a:spcBef>
                <a:spcPts val="0"/>
              </a:spcBef>
              <a:spcAft>
                <a:spcPts val="0"/>
              </a:spcAft>
              <a:buClr>
                <a:schemeClr val="dk2"/>
              </a:buClr>
              <a:buSzPts val="1400"/>
              <a:buChar char="○"/>
              <a:defRPr>
                <a:solidFill>
                  <a:schemeClr val="dk2"/>
                </a:solidFill>
              </a:defRPr>
            </a:lvl2pPr>
            <a:lvl3pPr marL="1371600" lvl="2" indent="-317500" rtl="0">
              <a:spcBef>
                <a:spcPts val="1600"/>
              </a:spcBef>
              <a:spcAft>
                <a:spcPts val="0"/>
              </a:spcAft>
              <a:buClr>
                <a:schemeClr val="dk2"/>
              </a:buClr>
              <a:buSzPts val="1400"/>
              <a:buChar char="■"/>
              <a:defRPr>
                <a:solidFill>
                  <a:schemeClr val="dk2"/>
                </a:solidFill>
              </a:defRPr>
            </a:lvl3pPr>
            <a:lvl4pPr marL="1828800" lvl="3" indent="-317500" rtl="0">
              <a:spcBef>
                <a:spcPts val="1600"/>
              </a:spcBef>
              <a:spcAft>
                <a:spcPts val="0"/>
              </a:spcAft>
              <a:buClr>
                <a:schemeClr val="dk2"/>
              </a:buClr>
              <a:buSzPts val="1400"/>
              <a:buChar char="●"/>
              <a:defRPr>
                <a:solidFill>
                  <a:schemeClr val="dk2"/>
                </a:solidFill>
              </a:defRPr>
            </a:lvl4pPr>
            <a:lvl5pPr marL="2286000" lvl="4" indent="-317500" rtl="0">
              <a:spcBef>
                <a:spcPts val="1600"/>
              </a:spcBef>
              <a:spcAft>
                <a:spcPts val="0"/>
              </a:spcAft>
              <a:buClr>
                <a:schemeClr val="dk2"/>
              </a:buClr>
              <a:buSzPts val="1400"/>
              <a:buChar char="○"/>
              <a:defRPr>
                <a:solidFill>
                  <a:schemeClr val="dk2"/>
                </a:solidFill>
              </a:defRPr>
            </a:lvl5pPr>
            <a:lvl6pPr marL="2743200" lvl="5" indent="-317500" rtl="0">
              <a:spcBef>
                <a:spcPts val="1600"/>
              </a:spcBef>
              <a:spcAft>
                <a:spcPts val="0"/>
              </a:spcAft>
              <a:buClr>
                <a:schemeClr val="dk2"/>
              </a:buClr>
              <a:buSzPts val="1400"/>
              <a:buChar char="■"/>
              <a:defRPr>
                <a:solidFill>
                  <a:schemeClr val="dk2"/>
                </a:solidFill>
              </a:defRPr>
            </a:lvl6pPr>
            <a:lvl7pPr marL="3200400" lvl="6" indent="-317500" rtl="0">
              <a:spcBef>
                <a:spcPts val="1600"/>
              </a:spcBef>
              <a:spcAft>
                <a:spcPts val="0"/>
              </a:spcAft>
              <a:buClr>
                <a:schemeClr val="dk2"/>
              </a:buClr>
              <a:buSzPts val="1400"/>
              <a:buChar char="●"/>
              <a:defRPr>
                <a:solidFill>
                  <a:schemeClr val="dk2"/>
                </a:solidFill>
              </a:defRPr>
            </a:lvl7pPr>
            <a:lvl8pPr marL="3657600" lvl="7" indent="-317500" rtl="0">
              <a:spcBef>
                <a:spcPts val="1600"/>
              </a:spcBef>
              <a:spcAft>
                <a:spcPts val="0"/>
              </a:spcAft>
              <a:buClr>
                <a:schemeClr val="dk2"/>
              </a:buClr>
              <a:buSzPts val="1400"/>
              <a:buChar char="○"/>
              <a:defRPr>
                <a:solidFill>
                  <a:schemeClr val="dk2"/>
                </a:solidFill>
              </a:defRPr>
            </a:lvl8pPr>
            <a:lvl9pPr marL="4114800" lvl="8" indent="-317500" rtl="0">
              <a:spcBef>
                <a:spcPts val="1600"/>
              </a:spcBef>
              <a:spcAft>
                <a:spcPts val="1600"/>
              </a:spcAft>
              <a:buClr>
                <a:schemeClr val="dk2"/>
              </a:buClr>
              <a:buSzPts val="1400"/>
              <a:buChar char="■"/>
              <a:defRPr>
                <a:solidFill>
                  <a:schemeClr val="dk2"/>
                </a:solidFill>
              </a:defRPr>
            </a:lvl9pPr>
          </a:lstStyle>
          <a:p>
            <a:endParaRPr/>
          </a:p>
        </p:txBody>
      </p:sp>
      <p:sp>
        <p:nvSpPr>
          <p:cNvPr id="125" name="Google Shape;125;p23"/>
          <p:cNvSpPr txBox="1">
            <a:spLocks noGrp="1"/>
          </p:cNvSpPr>
          <p:nvPr>
            <p:ph type="title"/>
          </p:nvPr>
        </p:nvSpPr>
        <p:spPr>
          <a:xfrm>
            <a:off x="948000" y="1218000"/>
            <a:ext cx="2755800" cy="1208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p:cSld name="SECTION_TITLE_AND_DESCRIPTION_1_1">
    <p:spTree>
      <p:nvGrpSpPr>
        <p:cNvPr id="1" name="Shape 126"/>
        <p:cNvGrpSpPr/>
        <p:nvPr/>
      </p:nvGrpSpPr>
      <p:grpSpPr>
        <a:xfrm>
          <a:off x="0" y="0"/>
          <a:ext cx="0" cy="0"/>
          <a:chOff x="0" y="0"/>
          <a:chExt cx="0" cy="0"/>
        </a:xfrm>
      </p:grpSpPr>
      <p:pic>
        <p:nvPicPr>
          <p:cNvPr id="127" name="Google Shape;127;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28" name="Google Shape;128;p24"/>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29" name="Google Shape;129;p24"/>
          <p:cNvSpPr txBox="1">
            <a:spLocks noGrp="1"/>
          </p:cNvSpPr>
          <p:nvPr>
            <p:ph type="title"/>
          </p:nvPr>
        </p:nvSpPr>
        <p:spPr>
          <a:xfrm>
            <a:off x="6013614" y="838400"/>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0" name="Google Shape;130;p24"/>
          <p:cNvSpPr txBox="1">
            <a:spLocks noGrp="1"/>
          </p:cNvSpPr>
          <p:nvPr>
            <p:ph type="subTitle" idx="1"/>
          </p:nvPr>
        </p:nvSpPr>
        <p:spPr>
          <a:xfrm>
            <a:off x="6013614" y="1199352"/>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1" name="Google Shape;131;p24"/>
          <p:cNvSpPr txBox="1">
            <a:spLocks noGrp="1"/>
          </p:cNvSpPr>
          <p:nvPr>
            <p:ph type="title" idx="2"/>
          </p:nvPr>
        </p:nvSpPr>
        <p:spPr>
          <a:xfrm>
            <a:off x="6013603" y="2104924"/>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2" name="Google Shape;132;p24"/>
          <p:cNvSpPr txBox="1">
            <a:spLocks noGrp="1"/>
          </p:cNvSpPr>
          <p:nvPr>
            <p:ph type="subTitle" idx="3"/>
          </p:nvPr>
        </p:nvSpPr>
        <p:spPr>
          <a:xfrm>
            <a:off x="6013601" y="2465876"/>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3" name="Google Shape;133;p24"/>
          <p:cNvSpPr txBox="1">
            <a:spLocks noGrp="1"/>
          </p:cNvSpPr>
          <p:nvPr>
            <p:ph type="title" idx="4"/>
          </p:nvPr>
        </p:nvSpPr>
        <p:spPr>
          <a:xfrm>
            <a:off x="6013618" y="3371448"/>
            <a:ext cx="23331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34" name="Google Shape;134;p24"/>
          <p:cNvSpPr txBox="1">
            <a:spLocks noGrp="1"/>
          </p:cNvSpPr>
          <p:nvPr>
            <p:ph type="subTitle" idx="5"/>
          </p:nvPr>
        </p:nvSpPr>
        <p:spPr>
          <a:xfrm>
            <a:off x="6013615" y="3732400"/>
            <a:ext cx="23331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35" name="Google Shape;135;p24"/>
          <p:cNvSpPr txBox="1">
            <a:spLocks noGrp="1"/>
          </p:cNvSpPr>
          <p:nvPr>
            <p:ph type="title" idx="6"/>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1">
  <p:cSld name="SECTION_TITLE_AND_DESCRIPTION_1_1_4">
    <p:spTree>
      <p:nvGrpSpPr>
        <p:cNvPr id="1" name="Shape 136"/>
        <p:cNvGrpSpPr/>
        <p:nvPr/>
      </p:nvGrpSpPr>
      <p:grpSpPr>
        <a:xfrm>
          <a:off x="0" y="0"/>
          <a:ext cx="0" cy="0"/>
          <a:chOff x="0" y="0"/>
          <a:chExt cx="0" cy="0"/>
        </a:xfrm>
      </p:grpSpPr>
      <p:pic>
        <p:nvPicPr>
          <p:cNvPr id="137" name="Google Shape;137;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8" name="Google Shape;138;p25"/>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9" name="Google Shape;139;p25"/>
          <p:cNvSpPr txBox="1">
            <a:spLocks noGrp="1"/>
          </p:cNvSpPr>
          <p:nvPr>
            <p:ph type="title"/>
          </p:nvPr>
        </p:nvSpPr>
        <p:spPr>
          <a:xfrm>
            <a:off x="3628589" y="2942625"/>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0" name="Google Shape;140;p25"/>
          <p:cNvSpPr txBox="1">
            <a:spLocks noGrp="1"/>
          </p:cNvSpPr>
          <p:nvPr>
            <p:ph type="subTitle" idx="1"/>
          </p:nvPr>
        </p:nvSpPr>
        <p:spPr>
          <a:xfrm>
            <a:off x="3628600" y="3303578"/>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1" name="Google Shape;141;p25"/>
          <p:cNvSpPr txBox="1">
            <a:spLocks noGrp="1"/>
          </p:cNvSpPr>
          <p:nvPr>
            <p:ph type="title" idx="2"/>
          </p:nvPr>
        </p:nvSpPr>
        <p:spPr>
          <a:xfrm>
            <a:off x="1295503" y="2130949"/>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2" name="Google Shape;142;p25"/>
          <p:cNvSpPr txBox="1">
            <a:spLocks noGrp="1"/>
          </p:cNvSpPr>
          <p:nvPr>
            <p:ph type="subTitle" idx="3"/>
          </p:nvPr>
        </p:nvSpPr>
        <p:spPr>
          <a:xfrm>
            <a:off x="1295511" y="2491901"/>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3" name="Google Shape;143;p25"/>
          <p:cNvSpPr txBox="1">
            <a:spLocks noGrp="1"/>
          </p:cNvSpPr>
          <p:nvPr>
            <p:ph type="title" idx="4"/>
          </p:nvPr>
        </p:nvSpPr>
        <p:spPr>
          <a:xfrm>
            <a:off x="5964918" y="2130948"/>
            <a:ext cx="23331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4" name="Google Shape;144;p25"/>
          <p:cNvSpPr txBox="1">
            <a:spLocks noGrp="1"/>
          </p:cNvSpPr>
          <p:nvPr>
            <p:ph type="subTitle" idx="5"/>
          </p:nvPr>
        </p:nvSpPr>
        <p:spPr>
          <a:xfrm>
            <a:off x="5964925" y="2491900"/>
            <a:ext cx="2333100" cy="83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45" name="Google Shape;145;p25"/>
          <p:cNvSpPr txBox="1">
            <a:spLocks noGrp="1"/>
          </p:cNvSpPr>
          <p:nvPr>
            <p:ph type="title" idx="6"/>
          </p:nvPr>
        </p:nvSpPr>
        <p:spPr>
          <a:xfrm>
            <a:off x="2569750" y="711175"/>
            <a:ext cx="40044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146"/>
        <p:cNvGrpSpPr/>
        <p:nvPr/>
      </p:nvGrpSpPr>
      <p:grpSpPr>
        <a:xfrm>
          <a:off x="0" y="0"/>
          <a:ext cx="0" cy="0"/>
          <a:chOff x="0" y="0"/>
          <a:chExt cx="0" cy="0"/>
        </a:xfrm>
      </p:grpSpPr>
      <p:pic>
        <p:nvPicPr>
          <p:cNvPr id="147" name="Google Shape;147;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48" name="Google Shape;148;p26"/>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149" name="Google Shape;149;p26"/>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150" name="Google Shape;150;p26"/>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151" name="Google Shape;151;p26"/>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2" name="Google Shape;152;p26"/>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1">
  <p:cSld name="SECTION_TITLE_AND_DESCRIPTION_1_1_1_1">
    <p:spTree>
      <p:nvGrpSpPr>
        <p:cNvPr id="1" name="Shape 153"/>
        <p:cNvGrpSpPr/>
        <p:nvPr/>
      </p:nvGrpSpPr>
      <p:grpSpPr>
        <a:xfrm>
          <a:off x="0" y="0"/>
          <a:ext cx="0" cy="0"/>
          <a:chOff x="0" y="0"/>
          <a:chExt cx="0" cy="0"/>
        </a:xfrm>
      </p:grpSpPr>
      <p:pic>
        <p:nvPicPr>
          <p:cNvPr id="154" name="Google Shape;154;p2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55" name="Google Shape;155;p2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56" name="Google Shape;156;p27"/>
          <p:cNvSpPr txBox="1">
            <a:spLocks noGrp="1"/>
          </p:cNvSpPr>
          <p:nvPr>
            <p:ph type="title"/>
          </p:nvPr>
        </p:nvSpPr>
        <p:spPr>
          <a:xfrm>
            <a:off x="5230400" y="3321638"/>
            <a:ext cx="2797500" cy="48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600"/>
              <a:buFont typeface="Anonymous Pro"/>
              <a:buNone/>
              <a:defRPr sz="2100"/>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157" name="Google Shape;157;p27"/>
          <p:cNvSpPr txBox="1">
            <a:spLocks noGrp="1"/>
          </p:cNvSpPr>
          <p:nvPr>
            <p:ph type="subTitle" idx="1"/>
          </p:nvPr>
        </p:nvSpPr>
        <p:spPr>
          <a:xfrm>
            <a:off x="4909400" y="1218188"/>
            <a:ext cx="3439500" cy="201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Concert One"/>
              <a:buNone/>
              <a:defRPr sz="2100">
                <a:solidFill>
                  <a:schemeClr val="dk1"/>
                </a:solidFill>
                <a:latin typeface="Roboto Mono"/>
                <a:ea typeface="Roboto Mono"/>
                <a:cs typeface="Roboto Mono"/>
                <a:sym typeface="Roboto Mono"/>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SECTION_TITLE_AND_DESCRIPTION_1_2">
    <p:spTree>
      <p:nvGrpSpPr>
        <p:cNvPr id="1" name="Shape 158"/>
        <p:cNvGrpSpPr/>
        <p:nvPr/>
      </p:nvGrpSpPr>
      <p:grpSpPr>
        <a:xfrm>
          <a:off x="0" y="0"/>
          <a:ext cx="0" cy="0"/>
          <a:chOff x="0" y="0"/>
          <a:chExt cx="0" cy="0"/>
        </a:xfrm>
      </p:grpSpPr>
      <p:pic>
        <p:nvPicPr>
          <p:cNvPr id="159" name="Google Shape;159;p2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0" name="Google Shape;160;p28"/>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161" name="Google Shape;161;p28"/>
          <p:cNvSpPr txBox="1">
            <a:spLocks noGrp="1"/>
          </p:cNvSpPr>
          <p:nvPr>
            <p:ph type="title"/>
          </p:nvPr>
        </p:nvSpPr>
        <p:spPr>
          <a:xfrm>
            <a:off x="800975" y="2010025"/>
            <a:ext cx="24594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62" name="Google Shape;162;p28"/>
          <p:cNvSpPr txBox="1">
            <a:spLocks noGrp="1"/>
          </p:cNvSpPr>
          <p:nvPr>
            <p:ph type="subTitle" idx="1"/>
          </p:nvPr>
        </p:nvSpPr>
        <p:spPr>
          <a:xfrm>
            <a:off x="801101" y="2400094"/>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3" name="Google Shape;163;p28"/>
          <p:cNvSpPr txBox="1">
            <a:spLocks noGrp="1"/>
          </p:cNvSpPr>
          <p:nvPr>
            <p:ph type="title" idx="2"/>
          </p:nvPr>
        </p:nvSpPr>
        <p:spPr>
          <a:xfrm>
            <a:off x="5850883" y="2010025"/>
            <a:ext cx="24594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4" name="Google Shape;164;p28"/>
          <p:cNvSpPr txBox="1">
            <a:spLocks noGrp="1"/>
          </p:cNvSpPr>
          <p:nvPr>
            <p:ph type="subTitle" idx="3"/>
          </p:nvPr>
        </p:nvSpPr>
        <p:spPr>
          <a:xfrm>
            <a:off x="5850880" y="2400101"/>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5" name="Google Shape;165;p28"/>
          <p:cNvSpPr txBox="1">
            <a:spLocks noGrp="1"/>
          </p:cNvSpPr>
          <p:nvPr>
            <p:ph type="title" idx="4"/>
          </p:nvPr>
        </p:nvSpPr>
        <p:spPr>
          <a:xfrm>
            <a:off x="800975" y="3449700"/>
            <a:ext cx="2459400" cy="488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66" name="Google Shape;166;p28"/>
          <p:cNvSpPr txBox="1">
            <a:spLocks noGrp="1"/>
          </p:cNvSpPr>
          <p:nvPr>
            <p:ph type="subTitle" idx="5"/>
          </p:nvPr>
        </p:nvSpPr>
        <p:spPr>
          <a:xfrm>
            <a:off x="801101" y="3838273"/>
            <a:ext cx="2459400" cy="716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7" name="Google Shape;167;p28"/>
          <p:cNvSpPr txBox="1">
            <a:spLocks noGrp="1"/>
          </p:cNvSpPr>
          <p:nvPr>
            <p:ph type="title" idx="6"/>
          </p:nvPr>
        </p:nvSpPr>
        <p:spPr>
          <a:xfrm>
            <a:off x="5850883" y="3449699"/>
            <a:ext cx="24594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68" name="Google Shape;168;p28"/>
          <p:cNvSpPr txBox="1">
            <a:spLocks noGrp="1"/>
          </p:cNvSpPr>
          <p:nvPr>
            <p:ph type="subTitle" idx="7"/>
          </p:nvPr>
        </p:nvSpPr>
        <p:spPr>
          <a:xfrm>
            <a:off x="5850880" y="3838276"/>
            <a:ext cx="24594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69" name="Google Shape;169;p28"/>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1">
  <p:cSld name="SECTION_TITLE_AND_DESCRIPTION_1_2_1">
    <p:spTree>
      <p:nvGrpSpPr>
        <p:cNvPr id="1" name="Shape 170"/>
        <p:cNvGrpSpPr/>
        <p:nvPr/>
      </p:nvGrpSpPr>
      <p:grpSpPr>
        <a:xfrm>
          <a:off x="0" y="0"/>
          <a:ext cx="0" cy="0"/>
          <a:chOff x="0" y="0"/>
          <a:chExt cx="0" cy="0"/>
        </a:xfrm>
      </p:grpSpPr>
      <p:pic>
        <p:nvPicPr>
          <p:cNvPr id="171" name="Google Shape;171;p2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2" name="Google Shape;172;p29"/>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73" name="Google Shape;173;p29"/>
          <p:cNvSpPr txBox="1">
            <a:spLocks noGrp="1"/>
          </p:cNvSpPr>
          <p:nvPr>
            <p:ph type="title"/>
          </p:nvPr>
        </p:nvSpPr>
        <p:spPr>
          <a:xfrm>
            <a:off x="2598373" y="1548225"/>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74" name="Google Shape;174;p29"/>
          <p:cNvSpPr txBox="1">
            <a:spLocks noGrp="1"/>
          </p:cNvSpPr>
          <p:nvPr>
            <p:ph type="subTitle" idx="1"/>
          </p:nvPr>
        </p:nvSpPr>
        <p:spPr>
          <a:xfrm>
            <a:off x="2598375" y="1928075"/>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5" name="Google Shape;175;p29"/>
          <p:cNvSpPr txBox="1">
            <a:spLocks noGrp="1"/>
          </p:cNvSpPr>
          <p:nvPr>
            <p:ph type="title" idx="2"/>
          </p:nvPr>
        </p:nvSpPr>
        <p:spPr>
          <a:xfrm>
            <a:off x="5835074" y="1548225"/>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76" name="Google Shape;176;p29"/>
          <p:cNvSpPr txBox="1">
            <a:spLocks noGrp="1"/>
          </p:cNvSpPr>
          <p:nvPr>
            <p:ph type="subTitle" idx="3"/>
          </p:nvPr>
        </p:nvSpPr>
        <p:spPr>
          <a:xfrm>
            <a:off x="5835075" y="1928075"/>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7" name="Google Shape;177;p29"/>
          <p:cNvSpPr txBox="1">
            <a:spLocks noGrp="1"/>
          </p:cNvSpPr>
          <p:nvPr>
            <p:ph type="title" idx="4"/>
          </p:nvPr>
        </p:nvSpPr>
        <p:spPr>
          <a:xfrm>
            <a:off x="2598373" y="2987900"/>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algn="r" rtl="0">
              <a:spcBef>
                <a:spcPts val="0"/>
              </a:spcBef>
              <a:spcAft>
                <a:spcPts val="0"/>
              </a:spcAft>
              <a:buSzPts val="3900"/>
              <a:buNone/>
              <a:defRPr sz="3900"/>
            </a:lvl2pPr>
            <a:lvl3pPr lvl="2" algn="r" rtl="0">
              <a:spcBef>
                <a:spcPts val="0"/>
              </a:spcBef>
              <a:spcAft>
                <a:spcPts val="0"/>
              </a:spcAft>
              <a:buSzPts val="3900"/>
              <a:buNone/>
              <a:defRPr sz="3900"/>
            </a:lvl3pPr>
            <a:lvl4pPr lvl="3" algn="r" rtl="0">
              <a:spcBef>
                <a:spcPts val="0"/>
              </a:spcBef>
              <a:spcAft>
                <a:spcPts val="0"/>
              </a:spcAft>
              <a:buSzPts val="3900"/>
              <a:buNone/>
              <a:defRPr sz="3900"/>
            </a:lvl4pPr>
            <a:lvl5pPr lvl="4" algn="r" rtl="0">
              <a:spcBef>
                <a:spcPts val="0"/>
              </a:spcBef>
              <a:spcAft>
                <a:spcPts val="0"/>
              </a:spcAft>
              <a:buSzPts val="3900"/>
              <a:buNone/>
              <a:defRPr sz="3900"/>
            </a:lvl5pPr>
            <a:lvl6pPr lvl="5" algn="r" rtl="0">
              <a:spcBef>
                <a:spcPts val="0"/>
              </a:spcBef>
              <a:spcAft>
                <a:spcPts val="0"/>
              </a:spcAft>
              <a:buSzPts val="3900"/>
              <a:buNone/>
              <a:defRPr sz="3900"/>
            </a:lvl6pPr>
            <a:lvl7pPr lvl="6" algn="r" rtl="0">
              <a:spcBef>
                <a:spcPts val="0"/>
              </a:spcBef>
              <a:spcAft>
                <a:spcPts val="0"/>
              </a:spcAft>
              <a:buSzPts val="3900"/>
              <a:buNone/>
              <a:defRPr sz="3900"/>
            </a:lvl7pPr>
            <a:lvl8pPr lvl="7" algn="r" rtl="0">
              <a:spcBef>
                <a:spcPts val="0"/>
              </a:spcBef>
              <a:spcAft>
                <a:spcPts val="0"/>
              </a:spcAft>
              <a:buSzPts val="3900"/>
              <a:buNone/>
              <a:defRPr sz="3900"/>
            </a:lvl8pPr>
            <a:lvl9pPr lvl="8" algn="r" rtl="0">
              <a:spcBef>
                <a:spcPts val="0"/>
              </a:spcBef>
              <a:spcAft>
                <a:spcPts val="0"/>
              </a:spcAft>
              <a:buSzPts val="3900"/>
              <a:buNone/>
              <a:defRPr sz="3900"/>
            </a:lvl9pPr>
          </a:lstStyle>
          <a:p>
            <a:endParaRPr/>
          </a:p>
        </p:txBody>
      </p:sp>
      <p:sp>
        <p:nvSpPr>
          <p:cNvPr id="178" name="Google Shape;178;p29"/>
          <p:cNvSpPr txBox="1">
            <a:spLocks noGrp="1"/>
          </p:cNvSpPr>
          <p:nvPr>
            <p:ph type="subTitle" idx="5"/>
          </p:nvPr>
        </p:nvSpPr>
        <p:spPr>
          <a:xfrm>
            <a:off x="2598375" y="3369312"/>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r" rtl="0">
              <a:lnSpc>
                <a:spcPct val="100000"/>
              </a:lnSpc>
              <a:spcBef>
                <a:spcPts val="0"/>
              </a:spcBef>
              <a:spcAft>
                <a:spcPts val="0"/>
              </a:spcAft>
              <a:buClr>
                <a:schemeClr val="dk2"/>
              </a:buClr>
              <a:buSzPts val="1400"/>
              <a:buNone/>
              <a:defRPr>
                <a:solidFill>
                  <a:schemeClr val="dk2"/>
                </a:solidFill>
              </a:defRPr>
            </a:lvl2pPr>
            <a:lvl3pPr lvl="2" algn="r" rtl="0">
              <a:lnSpc>
                <a:spcPct val="100000"/>
              </a:lnSpc>
              <a:spcBef>
                <a:spcPts val="0"/>
              </a:spcBef>
              <a:spcAft>
                <a:spcPts val="0"/>
              </a:spcAft>
              <a:buClr>
                <a:schemeClr val="dk2"/>
              </a:buClr>
              <a:buSzPts val="1400"/>
              <a:buNone/>
              <a:defRPr>
                <a:solidFill>
                  <a:schemeClr val="dk2"/>
                </a:solidFill>
              </a:defRPr>
            </a:lvl3pPr>
            <a:lvl4pPr lvl="3" algn="r" rtl="0">
              <a:lnSpc>
                <a:spcPct val="100000"/>
              </a:lnSpc>
              <a:spcBef>
                <a:spcPts val="0"/>
              </a:spcBef>
              <a:spcAft>
                <a:spcPts val="0"/>
              </a:spcAft>
              <a:buClr>
                <a:schemeClr val="dk2"/>
              </a:buClr>
              <a:buSzPts val="1400"/>
              <a:buNone/>
              <a:defRPr>
                <a:solidFill>
                  <a:schemeClr val="dk2"/>
                </a:solidFill>
              </a:defRPr>
            </a:lvl4pPr>
            <a:lvl5pPr lvl="4" algn="r" rtl="0">
              <a:lnSpc>
                <a:spcPct val="100000"/>
              </a:lnSpc>
              <a:spcBef>
                <a:spcPts val="0"/>
              </a:spcBef>
              <a:spcAft>
                <a:spcPts val="0"/>
              </a:spcAft>
              <a:buClr>
                <a:schemeClr val="dk2"/>
              </a:buClr>
              <a:buSzPts val="1400"/>
              <a:buNone/>
              <a:defRPr>
                <a:solidFill>
                  <a:schemeClr val="dk2"/>
                </a:solidFill>
              </a:defRPr>
            </a:lvl5pPr>
            <a:lvl6pPr lvl="5" algn="r" rtl="0">
              <a:lnSpc>
                <a:spcPct val="100000"/>
              </a:lnSpc>
              <a:spcBef>
                <a:spcPts val="0"/>
              </a:spcBef>
              <a:spcAft>
                <a:spcPts val="0"/>
              </a:spcAft>
              <a:buClr>
                <a:schemeClr val="dk2"/>
              </a:buClr>
              <a:buSzPts val="1400"/>
              <a:buNone/>
              <a:defRPr>
                <a:solidFill>
                  <a:schemeClr val="dk2"/>
                </a:solidFill>
              </a:defRPr>
            </a:lvl6pPr>
            <a:lvl7pPr lvl="6" algn="r" rtl="0">
              <a:lnSpc>
                <a:spcPct val="100000"/>
              </a:lnSpc>
              <a:spcBef>
                <a:spcPts val="0"/>
              </a:spcBef>
              <a:spcAft>
                <a:spcPts val="0"/>
              </a:spcAft>
              <a:buClr>
                <a:schemeClr val="dk2"/>
              </a:buClr>
              <a:buSzPts val="1400"/>
              <a:buNone/>
              <a:defRPr>
                <a:solidFill>
                  <a:schemeClr val="dk2"/>
                </a:solidFill>
              </a:defRPr>
            </a:lvl7pPr>
            <a:lvl8pPr lvl="7" algn="r" rtl="0">
              <a:lnSpc>
                <a:spcPct val="100000"/>
              </a:lnSpc>
              <a:spcBef>
                <a:spcPts val="0"/>
              </a:spcBef>
              <a:spcAft>
                <a:spcPts val="0"/>
              </a:spcAft>
              <a:buClr>
                <a:schemeClr val="dk2"/>
              </a:buClr>
              <a:buSzPts val="1400"/>
              <a:buNone/>
              <a:defRPr>
                <a:solidFill>
                  <a:schemeClr val="dk2"/>
                </a:solidFill>
              </a:defRPr>
            </a:lvl8pPr>
            <a:lvl9pPr lvl="8" algn="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79" name="Google Shape;179;p29"/>
          <p:cNvSpPr txBox="1">
            <a:spLocks noGrp="1"/>
          </p:cNvSpPr>
          <p:nvPr>
            <p:ph type="title" idx="6"/>
          </p:nvPr>
        </p:nvSpPr>
        <p:spPr>
          <a:xfrm>
            <a:off x="5835074" y="2987898"/>
            <a:ext cx="1971900" cy="488400"/>
          </a:xfrm>
          <a:prstGeom prst="rect">
            <a:avLst/>
          </a:prstGeom>
        </p:spPr>
        <p:txBody>
          <a:bodyPr spcFirstLastPara="1" wrap="square" lIns="91425" tIns="91425" rIns="91425" bIns="91425" anchor="ctr" anchorCtr="0">
            <a:noAutofit/>
          </a:bodyPr>
          <a:lstStyle>
            <a:lvl1pPr lvl="0" rtl="0">
              <a:spcBef>
                <a:spcPts val="0"/>
              </a:spcBef>
              <a:spcAft>
                <a:spcPts val="0"/>
              </a:spcAft>
              <a:buSzPts val="2100"/>
              <a:buNone/>
              <a:defRPr sz="21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80" name="Google Shape;180;p29"/>
          <p:cNvSpPr txBox="1">
            <a:spLocks noGrp="1"/>
          </p:cNvSpPr>
          <p:nvPr>
            <p:ph type="subTitle" idx="7"/>
          </p:nvPr>
        </p:nvSpPr>
        <p:spPr>
          <a:xfrm>
            <a:off x="5835075" y="3369311"/>
            <a:ext cx="1971900" cy="71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81" name="Google Shape;181;p29"/>
          <p:cNvSpPr txBox="1">
            <a:spLocks noGrp="1"/>
          </p:cNvSpPr>
          <p:nvPr>
            <p:ph type="title" idx="8"/>
          </p:nvPr>
        </p:nvSpPr>
        <p:spPr>
          <a:xfrm>
            <a:off x="1926750" y="711175"/>
            <a:ext cx="52905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umbers and Text">
  <p:cSld name="BIG_NUMBER_1">
    <p:spTree>
      <p:nvGrpSpPr>
        <p:cNvPr id="1" name="Shape 182"/>
        <p:cNvGrpSpPr/>
        <p:nvPr/>
      </p:nvGrpSpPr>
      <p:grpSpPr>
        <a:xfrm>
          <a:off x="0" y="0"/>
          <a:ext cx="0" cy="0"/>
          <a:chOff x="0" y="0"/>
          <a:chExt cx="0" cy="0"/>
        </a:xfrm>
      </p:grpSpPr>
      <p:pic>
        <p:nvPicPr>
          <p:cNvPr id="183" name="Google Shape;183;p3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84" name="Google Shape;184;p30"/>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85" name="Google Shape;185;p30"/>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86" name="Google Shape;186;p30"/>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87" name="Google Shape;187;p30"/>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88" name="Google Shape;188;p30"/>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89" name="Google Shape;189;p30"/>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0" name="Google Shape;190;p30"/>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1" name="Google Shape;191;p30"/>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2" name="Google Shape;192;p30"/>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lvl1pPr marL="457200" lvl="0" indent="-307975">
              <a:spcBef>
                <a:spcPts val="0"/>
              </a:spcBef>
              <a:spcAft>
                <a:spcPts val="0"/>
              </a:spcAft>
              <a:buSzPts val="1250"/>
              <a:buFont typeface="Concert One"/>
              <a:buAutoNum type="arabicPeriod"/>
              <a:defRPr sz="950">
                <a:solidFill>
                  <a:schemeClr val="dk2"/>
                </a:solidFill>
              </a:defRPr>
            </a:lvl1pPr>
            <a:lvl2pPr marL="914400" lvl="1" indent="-292100">
              <a:spcBef>
                <a:spcPts val="1600"/>
              </a:spcBef>
              <a:spcAft>
                <a:spcPts val="0"/>
              </a:spcAft>
              <a:buClr>
                <a:srgbClr val="4D719D"/>
              </a:buClr>
              <a:buSzPts val="1000"/>
              <a:buFont typeface="Muli"/>
              <a:buAutoNum type="alphaLcPeriod"/>
              <a:defRPr sz="950">
                <a:solidFill>
                  <a:schemeClr val="dk2"/>
                </a:solidFill>
              </a:defRPr>
            </a:lvl2pPr>
            <a:lvl3pPr marL="1371600" lvl="2" indent="-292100">
              <a:spcBef>
                <a:spcPts val="1600"/>
              </a:spcBef>
              <a:spcAft>
                <a:spcPts val="0"/>
              </a:spcAft>
              <a:buClr>
                <a:srgbClr val="4D719D"/>
              </a:buClr>
              <a:buSzPts val="1000"/>
              <a:buFont typeface="Muli"/>
              <a:buAutoNum type="romanLcPeriod"/>
              <a:defRPr sz="950">
                <a:solidFill>
                  <a:schemeClr val="dk2"/>
                </a:solidFill>
              </a:defRPr>
            </a:lvl3pPr>
            <a:lvl4pPr marL="1828800" lvl="3" indent="-292100">
              <a:spcBef>
                <a:spcPts val="1600"/>
              </a:spcBef>
              <a:spcAft>
                <a:spcPts val="0"/>
              </a:spcAft>
              <a:buClr>
                <a:srgbClr val="4D719D"/>
              </a:buClr>
              <a:buSzPts val="1000"/>
              <a:buFont typeface="Muli"/>
              <a:buAutoNum type="arabicPeriod"/>
              <a:defRPr sz="950">
                <a:solidFill>
                  <a:schemeClr val="dk2"/>
                </a:solidFill>
              </a:defRPr>
            </a:lvl4pPr>
            <a:lvl5pPr marL="2286000" lvl="4" indent="-292100">
              <a:spcBef>
                <a:spcPts val="1600"/>
              </a:spcBef>
              <a:spcAft>
                <a:spcPts val="0"/>
              </a:spcAft>
              <a:buClr>
                <a:srgbClr val="4D719D"/>
              </a:buClr>
              <a:buSzPts val="1000"/>
              <a:buFont typeface="Muli"/>
              <a:buAutoNum type="alphaLcPeriod"/>
              <a:defRPr sz="950">
                <a:solidFill>
                  <a:schemeClr val="dk2"/>
                </a:solidFill>
              </a:defRPr>
            </a:lvl5pPr>
            <a:lvl6pPr marL="2743200" lvl="5" indent="-292100">
              <a:spcBef>
                <a:spcPts val="1600"/>
              </a:spcBef>
              <a:spcAft>
                <a:spcPts val="0"/>
              </a:spcAft>
              <a:buClr>
                <a:srgbClr val="4D719D"/>
              </a:buClr>
              <a:buSzPts val="1000"/>
              <a:buFont typeface="Muli"/>
              <a:buAutoNum type="romanLcPeriod"/>
              <a:defRPr sz="950">
                <a:solidFill>
                  <a:schemeClr val="dk2"/>
                </a:solidFill>
              </a:defRPr>
            </a:lvl6pPr>
            <a:lvl7pPr marL="3200400" lvl="6" indent="-292100">
              <a:spcBef>
                <a:spcPts val="1600"/>
              </a:spcBef>
              <a:spcAft>
                <a:spcPts val="0"/>
              </a:spcAft>
              <a:buClr>
                <a:srgbClr val="4D719D"/>
              </a:buClr>
              <a:buSzPts val="1000"/>
              <a:buFont typeface="Muli"/>
              <a:buAutoNum type="arabicPeriod"/>
              <a:defRPr sz="950">
                <a:solidFill>
                  <a:schemeClr val="dk2"/>
                </a:solidFill>
              </a:defRPr>
            </a:lvl7pPr>
            <a:lvl8pPr marL="3657600" lvl="7" indent="-292100">
              <a:spcBef>
                <a:spcPts val="1600"/>
              </a:spcBef>
              <a:spcAft>
                <a:spcPts val="0"/>
              </a:spcAft>
              <a:buClr>
                <a:srgbClr val="4D719D"/>
              </a:buClr>
              <a:buSzPts val="1000"/>
              <a:buFont typeface="Muli"/>
              <a:buAutoNum type="alphaLcPeriod"/>
              <a:defRPr sz="950">
                <a:solidFill>
                  <a:schemeClr val="dk2"/>
                </a:solidFill>
              </a:defRPr>
            </a:lvl8pPr>
            <a:lvl9pPr marL="4114800" lvl="8" indent="-292100">
              <a:spcBef>
                <a:spcPts val="1600"/>
              </a:spcBef>
              <a:spcAft>
                <a:spcPts val="1600"/>
              </a:spcAft>
              <a:buClr>
                <a:srgbClr val="4D719D"/>
              </a:buClr>
              <a:buSzPts val="1000"/>
              <a:buFont typeface="Muli"/>
              <a:buAutoNum type="romanLcPeriod"/>
              <a:defRPr sz="950">
                <a:solidFill>
                  <a:schemeClr val="dk2"/>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umbers and Text 1">
  <p:cSld name="BIG_NUMBER_1_3">
    <p:spTree>
      <p:nvGrpSpPr>
        <p:cNvPr id="1" name="Shape 193"/>
        <p:cNvGrpSpPr/>
        <p:nvPr/>
      </p:nvGrpSpPr>
      <p:grpSpPr>
        <a:xfrm>
          <a:off x="0" y="0"/>
          <a:ext cx="0" cy="0"/>
          <a:chOff x="0" y="0"/>
          <a:chExt cx="0" cy="0"/>
        </a:xfrm>
      </p:grpSpPr>
      <p:pic>
        <p:nvPicPr>
          <p:cNvPr id="194" name="Google Shape;194;p3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95" name="Google Shape;195;p31"/>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196" name="Google Shape;196;p31"/>
          <p:cNvSpPr txBox="1">
            <a:spLocks noGrp="1"/>
          </p:cNvSpPr>
          <p:nvPr>
            <p:ph type="title" hasCustomPrompt="1"/>
          </p:nvPr>
        </p:nvSpPr>
        <p:spPr>
          <a:xfrm>
            <a:off x="5097100" y="965775"/>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7" name="Google Shape;197;p31"/>
          <p:cNvSpPr txBox="1">
            <a:spLocks noGrp="1"/>
          </p:cNvSpPr>
          <p:nvPr>
            <p:ph type="subTitle" idx="1"/>
          </p:nvPr>
        </p:nvSpPr>
        <p:spPr>
          <a:xfrm>
            <a:off x="5097050" y="1461113"/>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98" name="Google Shape;198;p31"/>
          <p:cNvSpPr txBox="1">
            <a:spLocks noGrp="1"/>
          </p:cNvSpPr>
          <p:nvPr>
            <p:ph type="title" idx="2" hasCustomPrompt="1"/>
          </p:nvPr>
        </p:nvSpPr>
        <p:spPr>
          <a:xfrm>
            <a:off x="5097100" y="2148512"/>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9" name="Google Shape;199;p31"/>
          <p:cNvSpPr txBox="1">
            <a:spLocks noGrp="1"/>
          </p:cNvSpPr>
          <p:nvPr>
            <p:ph type="subTitle" idx="3"/>
          </p:nvPr>
        </p:nvSpPr>
        <p:spPr>
          <a:xfrm>
            <a:off x="5097050" y="2643851"/>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0" name="Google Shape;200;p31"/>
          <p:cNvSpPr txBox="1">
            <a:spLocks noGrp="1"/>
          </p:cNvSpPr>
          <p:nvPr>
            <p:ph type="title" idx="4" hasCustomPrompt="1"/>
          </p:nvPr>
        </p:nvSpPr>
        <p:spPr>
          <a:xfrm>
            <a:off x="5097100" y="3331249"/>
            <a:ext cx="3042000" cy="495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6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1" name="Google Shape;201;p31"/>
          <p:cNvSpPr txBox="1">
            <a:spLocks noGrp="1"/>
          </p:cNvSpPr>
          <p:nvPr>
            <p:ph type="subTitle" idx="5"/>
          </p:nvPr>
        </p:nvSpPr>
        <p:spPr>
          <a:xfrm>
            <a:off x="5097050" y="3826588"/>
            <a:ext cx="3042000" cy="53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2" name="Google Shape;202;p31"/>
          <p:cNvSpPr txBox="1">
            <a:spLocks noGrp="1"/>
          </p:cNvSpPr>
          <p:nvPr>
            <p:ph type="title" idx="6"/>
          </p:nvPr>
        </p:nvSpPr>
        <p:spPr>
          <a:xfrm>
            <a:off x="1002325" y="711175"/>
            <a:ext cx="3042000" cy="810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2">
  <p:cSld name="BIG_NUMBER_1_2">
    <p:spTree>
      <p:nvGrpSpPr>
        <p:cNvPr id="1" name="Shape 203"/>
        <p:cNvGrpSpPr/>
        <p:nvPr/>
      </p:nvGrpSpPr>
      <p:grpSpPr>
        <a:xfrm>
          <a:off x="0" y="0"/>
          <a:ext cx="0" cy="0"/>
          <a:chOff x="0" y="0"/>
          <a:chExt cx="0" cy="0"/>
        </a:xfrm>
      </p:grpSpPr>
      <p:pic>
        <p:nvPicPr>
          <p:cNvPr id="204" name="Google Shape;204;p3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05" name="Google Shape;205;p32"/>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06" name="Google Shape;206;p32"/>
          <p:cNvSpPr txBox="1">
            <a:spLocks noGrp="1"/>
          </p:cNvSpPr>
          <p:nvPr>
            <p:ph type="title" hasCustomPrompt="1"/>
          </p:nvPr>
        </p:nvSpPr>
        <p:spPr>
          <a:xfrm>
            <a:off x="2216050" y="1141288"/>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7" name="Google Shape;207;p32"/>
          <p:cNvSpPr txBox="1">
            <a:spLocks noGrp="1"/>
          </p:cNvSpPr>
          <p:nvPr>
            <p:ph type="subTitle" idx="1"/>
          </p:nvPr>
        </p:nvSpPr>
        <p:spPr>
          <a:xfrm>
            <a:off x="2216050" y="1740988"/>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08" name="Google Shape;208;p32"/>
          <p:cNvSpPr txBox="1">
            <a:spLocks noGrp="1"/>
          </p:cNvSpPr>
          <p:nvPr>
            <p:ph type="title" idx="2" hasCustomPrompt="1"/>
          </p:nvPr>
        </p:nvSpPr>
        <p:spPr>
          <a:xfrm>
            <a:off x="2216050" y="2830963"/>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09" name="Google Shape;209;p32"/>
          <p:cNvSpPr txBox="1">
            <a:spLocks noGrp="1"/>
          </p:cNvSpPr>
          <p:nvPr>
            <p:ph type="subTitle" idx="3"/>
          </p:nvPr>
        </p:nvSpPr>
        <p:spPr>
          <a:xfrm>
            <a:off x="2216050" y="3430676"/>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10" name="Google Shape;210;p32"/>
          <p:cNvSpPr txBox="1">
            <a:spLocks noGrp="1"/>
          </p:cNvSpPr>
          <p:nvPr>
            <p:ph type="title" idx="4" hasCustomPrompt="1"/>
          </p:nvPr>
        </p:nvSpPr>
        <p:spPr>
          <a:xfrm>
            <a:off x="6348050" y="2830963"/>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1" name="Google Shape;211;p32"/>
          <p:cNvSpPr txBox="1">
            <a:spLocks noGrp="1"/>
          </p:cNvSpPr>
          <p:nvPr>
            <p:ph type="subTitle" idx="5"/>
          </p:nvPr>
        </p:nvSpPr>
        <p:spPr>
          <a:xfrm>
            <a:off x="6348050" y="3430676"/>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12" name="Google Shape;212;p32"/>
          <p:cNvSpPr txBox="1">
            <a:spLocks noGrp="1"/>
          </p:cNvSpPr>
          <p:nvPr>
            <p:ph type="title" idx="6" hasCustomPrompt="1"/>
          </p:nvPr>
        </p:nvSpPr>
        <p:spPr>
          <a:xfrm>
            <a:off x="6348050" y="1141288"/>
            <a:ext cx="2101200" cy="6636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b="0">
                <a:solidFill>
                  <a:schemeClr val="dk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3" name="Google Shape;213;p32"/>
          <p:cNvSpPr txBox="1">
            <a:spLocks noGrp="1"/>
          </p:cNvSpPr>
          <p:nvPr>
            <p:ph type="subTitle" idx="7"/>
          </p:nvPr>
        </p:nvSpPr>
        <p:spPr>
          <a:xfrm>
            <a:off x="6348050" y="1740988"/>
            <a:ext cx="2101200" cy="53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wo Columns">
  <p:cSld name="SECTION_TITLE_AND_DESCRIPTION_1_1_2">
    <p:spTree>
      <p:nvGrpSpPr>
        <p:cNvPr id="1" name="Shape 214"/>
        <p:cNvGrpSpPr/>
        <p:nvPr/>
      </p:nvGrpSpPr>
      <p:grpSpPr>
        <a:xfrm>
          <a:off x="0" y="0"/>
          <a:ext cx="0" cy="0"/>
          <a:chOff x="0" y="0"/>
          <a:chExt cx="0" cy="0"/>
        </a:xfrm>
      </p:grpSpPr>
      <p:pic>
        <p:nvPicPr>
          <p:cNvPr id="215" name="Google Shape;215;p3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16" name="Google Shape;216;p33"/>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17" name="Google Shape;217;p33"/>
          <p:cNvSpPr txBox="1">
            <a:spLocks noGrp="1"/>
          </p:cNvSpPr>
          <p:nvPr>
            <p:ph type="title"/>
          </p:nvPr>
        </p:nvSpPr>
        <p:spPr>
          <a:xfrm>
            <a:off x="6166050" y="1183210"/>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18" name="Google Shape;218;p33"/>
          <p:cNvSpPr txBox="1">
            <a:spLocks noGrp="1"/>
          </p:cNvSpPr>
          <p:nvPr>
            <p:ph type="subTitle" idx="1"/>
          </p:nvPr>
        </p:nvSpPr>
        <p:spPr>
          <a:xfrm>
            <a:off x="6166050" y="1620375"/>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19" name="Google Shape;219;p33"/>
          <p:cNvSpPr txBox="1">
            <a:spLocks noGrp="1"/>
          </p:cNvSpPr>
          <p:nvPr>
            <p:ph type="title" idx="2"/>
          </p:nvPr>
        </p:nvSpPr>
        <p:spPr>
          <a:xfrm>
            <a:off x="6166040" y="2678335"/>
            <a:ext cx="2140200" cy="488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220" name="Google Shape;220;p33"/>
          <p:cNvSpPr txBox="1">
            <a:spLocks noGrp="1"/>
          </p:cNvSpPr>
          <p:nvPr>
            <p:ph type="subTitle" idx="3"/>
          </p:nvPr>
        </p:nvSpPr>
        <p:spPr>
          <a:xfrm>
            <a:off x="6166050" y="3115508"/>
            <a:ext cx="2140200" cy="921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600">
                <a:solidFill>
                  <a:schemeClr val="dk2"/>
                </a:solidFill>
              </a:defRPr>
            </a:lvl1pPr>
            <a:lvl2pPr lvl="1" rtl="0">
              <a:lnSpc>
                <a:spcPct val="100000"/>
              </a:lnSpc>
              <a:spcBef>
                <a:spcPts val="0"/>
              </a:spcBef>
              <a:spcAft>
                <a:spcPts val="0"/>
              </a:spcAft>
              <a:buClr>
                <a:schemeClr val="dk2"/>
              </a:buClr>
              <a:buSzPts val="1600"/>
              <a:buNone/>
              <a:defRPr sz="1600">
                <a:solidFill>
                  <a:schemeClr val="dk2"/>
                </a:solidFill>
              </a:defRPr>
            </a:lvl2pPr>
            <a:lvl3pPr lvl="2" rtl="0">
              <a:lnSpc>
                <a:spcPct val="100000"/>
              </a:lnSpc>
              <a:spcBef>
                <a:spcPts val="0"/>
              </a:spcBef>
              <a:spcAft>
                <a:spcPts val="0"/>
              </a:spcAft>
              <a:buClr>
                <a:schemeClr val="dk2"/>
              </a:buClr>
              <a:buSzPts val="1600"/>
              <a:buNone/>
              <a:defRPr sz="1600">
                <a:solidFill>
                  <a:schemeClr val="dk2"/>
                </a:solidFill>
              </a:defRPr>
            </a:lvl3pPr>
            <a:lvl4pPr lvl="3" rtl="0">
              <a:lnSpc>
                <a:spcPct val="100000"/>
              </a:lnSpc>
              <a:spcBef>
                <a:spcPts val="0"/>
              </a:spcBef>
              <a:spcAft>
                <a:spcPts val="0"/>
              </a:spcAft>
              <a:buClr>
                <a:schemeClr val="dk2"/>
              </a:buClr>
              <a:buSzPts val="1600"/>
              <a:buNone/>
              <a:defRPr sz="1600">
                <a:solidFill>
                  <a:schemeClr val="dk2"/>
                </a:solidFill>
              </a:defRPr>
            </a:lvl4pPr>
            <a:lvl5pPr lvl="4" rtl="0">
              <a:lnSpc>
                <a:spcPct val="100000"/>
              </a:lnSpc>
              <a:spcBef>
                <a:spcPts val="0"/>
              </a:spcBef>
              <a:spcAft>
                <a:spcPts val="0"/>
              </a:spcAft>
              <a:buClr>
                <a:schemeClr val="dk2"/>
              </a:buClr>
              <a:buSzPts val="1600"/>
              <a:buNone/>
              <a:defRPr sz="1600">
                <a:solidFill>
                  <a:schemeClr val="dk2"/>
                </a:solidFill>
              </a:defRPr>
            </a:lvl5pPr>
            <a:lvl6pPr lvl="5" rtl="0">
              <a:lnSpc>
                <a:spcPct val="100000"/>
              </a:lnSpc>
              <a:spcBef>
                <a:spcPts val="0"/>
              </a:spcBef>
              <a:spcAft>
                <a:spcPts val="0"/>
              </a:spcAft>
              <a:buClr>
                <a:schemeClr val="dk2"/>
              </a:buClr>
              <a:buSzPts val="1600"/>
              <a:buNone/>
              <a:defRPr sz="1600">
                <a:solidFill>
                  <a:schemeClr val="dk2"/>
                </a:solidFill>
              </a:defRPr>
            </a:lvl6pPr>
            <a:lvl7pPr lvl="6" rtl="0">
              <a:lnSpc>
                <a:spcPct val="100000"/>
              </a:lnSpc>
              <a:spcBef>
                <a:spcPts val="0"/>
              </a:spcBef>
              <a:spcAft>
                <a:spcPts val="0"/>
              </a:spcAft>
              <a:buClr>
                <a:schemeClr val="dk2"/>
              </a:buClr>
              <a:buSzPts val="1600"/>
              <a:buNone/>
              <a:defRPr sz="1600">
                <a:solidFill>
                  <a:schemeClr val="dk2"/>
                </a:solidFill>
              </a:defRPr>
            </a:lvl7pPr>
            <a:lvl8pPr lvl="7" rtl="0">
              <a:lnSpc>
                <a:spcPct val="100000"/>
              </a:lnSpc>
              <a:spcBef>
                <a:spcPts val="0"/>
              </a:spcBef>
              <a:spcAft>
                <a:spcPts val="0"/>
              </a:spcAft>
              <a:buClr>
                <a:schemeClr val="dk2"/>
              </a:buClr>
              <a:buSzPts val="1600"/>
              <a:buNone/>
              <a:defRPr sz="1600">
                <a:solidFill>
                  <a:schemeClr val="dk2"/>
                </a:solidFill>
              </a:defRPr>
            </a:lvl8pPr>
            <a:lvl9pPr lvl="8"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1" name="Google Shape;221;p33"/>
          <p:cNvSpPr txBox="1">
            <a:spLocks noGrp="1"/>
          </p:cNvSpPr>
          <p:nvPr>
            <p:ph type="title" idx="4"/>
          </p:nvPr>
        </p:nvSpPr>
        <p:spPr>
          <a:xfrm>
            <a:off x="1002325" y="711175"/>
            <a:ext cx="2666700" cy="1166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lumns 1">
  <p:cSld name="CAPTION_ONLY_1">
    <p:spTree>
      <p:nvGrpSpPr>
        <p:cNvPr id="1" name="Shape 222"/>
        <p:cNvGrpSpPr/>
        <p:nvPr/>
      </p:nvGrpSpPr>
      <p:grpSpPr>
        <a:xfrm>
          <a:off x="0" y="0"/>
          <a:ext cx="0" cy="0"/>
          <a:chOff x="0" y="0"/>
          <a:chExt cx="0" cy="0"/>
        </a:xfrm>
      </p:grpSpPr>
      <p:pic>
        <p:nvPicPr>
          <p:cNvPr id="223" name="Google Shape;223;p3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24" name="Google Shape;224;p34"/>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25" name="Google Shape;225;p34"/>
          <p:cNvSpPr txBox="1">
            <a:spLocks noGrp="1"/>
          </p:cNvSpPr>
          <p:nvPr>
            <p:ph type="title"/>
          </p:nvPr>
        </p:nvSpPr>
        <p:spPr>
          <a:xfrm>
            <a:off x="90747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26" name="Google Shape;226;p34"/>
          <p:cNvSpPr txBox="1">
            <a:spLocks noGrp="1"/>
          </p:cNvSpPr>
          <p:nvPr>
            <p:ph type="subTitle" idx="1"/>
          </p:nvPr>
        </p:nvSpPr>
        <p:spPr>
          <a:xfrm>
            <a:off x="113785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7" name="Google Shape;227;p34"/>
          <p:cNvSpPr txBox="1">
            <a:spLocks noGrp="1"/>
          </p:cNvSpPr>
          <p:nvPr>
            <p:ph type="title" idx="2"/>
          </p:nvPr>
        </p:nvSpPr>
        <p:spPr>
          <a:xfrm>
            <a:off x="5318730" y="2765032"/>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28" name="Google Shape;228;p34"/>
          <p:cNvSpPr txBox="1">
            <a:spLocks noGrp="1"/>
          </p:cNvSpPr>
          <p:nvPr>
            <p:ph type="subTitle" idx="3"/>
          </p:nvPr>
        </p:nvSpPr>
        <p:spPr>
          <a:xfrm>
            <a:off x="5549120" y="3229817"/>
            <a:ext cx="2457000" cy="116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3">
  <p:cSld name="CAPTION_ONLY_1_3">
    <p:spTree>
      <p:nvGrpSpPr>
        <p:cNvPr id="1" name="Shape 229"/>
        <p:cNvGrpSpPr/>
        <p:nvPr/>
      </p:nvGrpSpPr>
      <p:grpSpPr>
        <a:xfrm>
          <a:off x="0" y="0"/>
          <a:ext cx="0" cy="0"/>
          <a:chOff x="0" y="0"/>
          <a:chExt cx="0" cy="0"/>
        </a:xfrm>
      </p:grpSpPr>
      <p:pic>
        <p:nvPicPr>
          <p:cNvPr id="230" name="Google Shape;230;p3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1" name="Google Shape;231;p35"/>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32" name="Google Shape;232;p35"/>
          <p:cNvSpPr txBox="1">
            <a:spLocks noGrp="1"/>
          </p:cNvSpPr>
          <p:nvPr>
            <p:ph type="title"/>
          </p:nvPr>
        </p:nvSpPr>
        <p:spPr>
          <a:xfrm>
            <a:off x="1344124" y="3330950"/>
            <a:ext cx="20445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33" name="Google Shape;233;p35"/>
          <p:cNvSpPr txBox="1">
            <a:spLocks noGrp="1"/>
          </p:cNvSpPr>
          <p:nvPr>
            <p:ph type="subTitle" idx="1"/>
          </p:nvPr>
        </p:nvSpPr>
        <p:spPr>
          <a:xfrm>
            <a:off x="1344150" y="3693775"/>
            <a:ext cx="2044500" cy="75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34" name="Google Shape;234;p35"/>
          <p:cNvSpPr txBox="1">
            <a:spLocks noGrp="1"/>
          </p:cNvSpPr>
          <p:nvPr>
            <p:ph type="title" idx="2"/>
          </p:nvPr>
        </p:nvSpPr>
        <p:spPr>
          <a:xfrm>
            <a:off x="5755376" y="3330950"/>
            <a:ext cx="20445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35" name="Google Shape;235;p35"/>
          <p:cNvSpPr txBox="1">
            <a:spLocks noGrp="1"/>
          </p:cNvSpPr>
          <p:nvPr>
            <p:ph type="subTitle" idx="3"/>
          </p:nvPr>
        </p:nvSpPr>
        <p:spPr>
          <a:xfrm>
            <a:off x="5755375" y="3693775"/>
            <a:ext cx="2044500" cy="75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36" name="Google Shape;236;p35"/>
          <p:cNvSpPr txBox="1">
            <a:spLocks noGrp="1"/>
          </p:cNvSpPr>
          <p:nvPr>
            <p:ph type="title" idx="4"/>
          </p:nvPr>
        </p:nvSpPr>
        <p:spPr>
          <a:xfrm>
            <a:off x="1002325" y="711175"/>
            <a:ext cx="2666700" cy="549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2">
  <p:cSld name="CAPTION_ONLY_1_2">
    <p:spTree>
      <p:nvGrpSpPr>
        <p:cNvPr id="1" name="Shape 237"/>
        <p:cNvGrpSpPr/>
        <p:nvPr/>
      </p:nvGrpSpPr>
      <p:grpSpPr>
        <a:xfrm>
          <a:off x="0" y="0"/>
          <a:ext cx="0" cy="0"/>
          <a:chOff x="0" y="0"/>
          <a:chExt cx="0" cy="0"/>
        </a:xfrm>
      </p:grpSpPr>
      <p:pic>
        <p:nvPicPr>
          <p:cNvPr id="238" name="Google Shape;238;p3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9" name="Google Shape;239;p3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40" name="Google Shape;240;p36"/>
          <p:cNvSpPr txBox="1">
            <a:spLocks noGrp="1"/>
          </p:cNvSpPr>
          <p:nvPr>
            <p:ph type="title"/>
          </p:nvPr>
        </p:nvSpPr>
        <p:spPr>
          <a:xfrm>
            <a:off x="1687410" y="2127912"/>
            <a:ext cx="1600800" cy="842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41" name="Google Shape;241;p36"/>
          <p:cNvSpPr txBox="1">
            <a:spLocks noGrp="1"/>
          </p:cNvSpPr>
          <p:nvPr>
            <p:ph type="subTitle" idx="1"/>
          </p:nvPr>
        </p:nvSpPr>
        <p:spPr>
          <a:xfrm>
            <a:off x="1472443" y="3203876"/>
            <a:ext cx="2457000" cy="101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42" name="Google Shape;242;p36"/>
          <p:cNvSpPr txBox="1">
            <a:spLocks noGrp="1"/>
          </p:cNvSpPr>
          <p:nvPr>
            <p:ph type="title" idx="2"/>
          </p:nvPr>
        </p:nvSpPr>
        <p:spPr>
          <a:xfrm>
            <a:off x="5946969" y="2127900"/>
            <a:ext cx="1600800" cy="842400"/>
          </a:xfrm>
          <a:prstGeom prst="rect">
            <a:avLst/>
          </a:prstGeom>
        </p:spPr>
        <p:txBody>
          <a:bodyPr spcFirstLastPara="1" wrap="square" lIns="91425" tIns="91425" rIns="91425" bIns="91425" anchor="b" anchorCtr="0">
            <a:noAutofit/>
          </a:bodyPr>
          <a:lstStyle>
            <a:lvl1pPr lvl="0"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243" name="Google Shape;243;p36"/>
          <p:cNvSpPr txBox="1">
            <a:spLocks noGrp="1"/>
          </p:cNvSpPr>
          <p:nvPr>
            <p:ph type="subTitle" idx="3"/>
          </p:nvPr>
        </p:nvSpPr>
        <p:spPr>
          <a:xfrm>
            <a:off x="5745267" y="3203876"/>
            <a:ext cx="2457000" cy="101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None/>
              <a:defRPr sz="14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44" name="Google Shape;244;p36"/>
          <p:cNvSpPr txBox="1">
            <a:spLocks noGrp="1"/>
          </p:cNvSpPr>
          <p:nvPr>
            <p:ph type="title" idx="4"/>
          </p:nvPr>
        </p:nvSpPr>
        <p:spPr>
          <a:xfrm>
            <a:off x="1002325" y="711175"/>
            <a:ext cx="2517600" cy="9126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p:cSld name="BIG_NUMBER_1_1">
    <p:spTree>
      <p:nvGrpSpPr>
        <p:cNvPr id="1" name="Shape 245"/>
        <p:cNvGrpSpPr/>
        <p:nvPr/>
      </p:nvGrpSpPr>
      <p:grpSpPr>
        <a:xfrm>
          <a:off x="0" y="0"/>
          <a:ext cx="0" cy="0"/>
          <a:chOff x="0" y="0"/>
          <a:chExt cx="0" cy="0"/>
        </a:xfrm>
      </p:grpSpPr>
      <p:pic>
        <p:nvPicPr>
          <p:cNvPr id="246" name="Google Shape;246;p3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47" name="Google Shape;247;p37"/>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8" name="Google Shape;248;p37"/>
          <p:cNvSpPr txBox="1">
            <a:spLocks noGrp="1"/>
          </p:cNvSpPr>
          <p:nvPr>
            <p:ph type="title"/>
          </p:nvPr>
        </p:nvSpPr>
        <p:spPr>
          <a:xfrm>
            <a:off x="1761575" y="711175"/>
            <a:ext cx="56208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BIG_NUMBER_1_1_1">
    <p:spTree>
      <p:nvGrpSpPr>
        <p:cNvPr id="1" name="Shape 249"/>
        <p:cNvGrpSpPr/>
        <p:nvPr/>
      </p:nvGrpSpPr>
      <p:grpSpPr>
        <a:xfrm>
          <a:off x="0" y="0"/>
          <a:ext cx="0" cy="0"/>
          <a:chOff x="0" y="0"/>
          <a:chExt cx="0" cy="0"/>
        </a:xfrm>
      </p:grpSpPr>
      <p:pic>
        <p:nvPicPr>
          <p:cNvPr id="250" name="Google Shape;250;p38"/>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51" name="Google Shape;251;p38"/>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52" name="Google Shape;252;p38"/>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3" name="Google Shape;253;p38"/>
          <p:cNvSpPr txBox="1">
            <a:spLocks noGrp="1"/>
          </p:cNvSpPr>
          <p:nvPr>
            <p:ph type="title" idx="2"/>
          </p:nvPr>
        </p:nvSpPr>
        <p:spPr>
          <a:xfrm>
            <a:off x="1664325"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4" name="Google Shape;254;p38"/>
          <p:cNvSpPr txBox="1">
            <a:spLocks noGrp="1"/>
          </p:cNvSpPr>
          <p:nvPr>
            <p:ph type="subTitle" idx="1"/>
          </p:nvPr>
        </p:nvSpPr>
        <p:spPr>
          <a:xfrm>
            <a:off x="1664334"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5" name="Google Shape;255;p38"/>
          <p:cNvSpPr txBox="1">
            <a:spLocks noGrp="1"/>
          </p:cNvSpPr>
          <p:nvPr>
            <p:ph type="title" idx="3"/>
          </p:nvPr>
        </p:nvSpPr>
        <p:spPr>
          <a:xfrm>
            <a:off x="3817459"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6" name="Google Shape;256;p38"/>
          <p:cNvSpPr txBox="1">
            <a:spLocks noGrp="1"/>
          </p:cNvSpPr>
          <p:nvPr>
            <p:ph type="subTitle" idx="4"/>
          </p:nvPr>
        </p:nvSpPr>
        <p:spPr>
          <a:xfrm>
            <a:off x="3817468"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7" name="Google Shape;257;p38"/>
          <p:cNvSpPr txBox="1">
            <a:spLocks noGrp="1"/>
          </p:cNvSpPr>
          <p:nvPr>
            <p:ph type="title" idx="5"/>
          </p:nvPr>
        </p:nvSpPr>
        <p:spPr>
          <a:xfrm>
            <a:off x="5970592" y="17872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58" name="Google Shape;258;p38"/>
          <p:cNvSpPr txBox="1">
            <a:spLocks noGrp="1"/>
          </p:cNvSpPr>
          <p:nvPr>
            <p:ph type="subTitle" idx="6"/>
          </p:nvPr>
        </p:nvSpPr>
        <p:spPr>
          <a:xfrm>
            <a:off x="5970602" y="21481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59" name="Google Shape;259;p38"/>
          <p:cNvSpPr txBox="1">
            <a:spLocks noGrp="1"/>
          </p:cNvSpPr>
          <p:nvPr>
            <p:ph type="title" idx="7"/>
          </p:nvPr>
        </p:nvSpPr>
        <p:spPr>
          <a:xfrm>
            <a:off x="1664325"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0" name="Google Shape;260;p38"/>
          <p:cNvSpPr txBox="1">
            <a:spLocks noGrp="1"/>
          </p:cNvSpPr>
          <p:nvPr>
            <p:ph type="subTitle" idx="8"/>
          </p:nvPr>
        </p:nvSpPr>
        <p:spPr>
          <a:xfrm>
            <a:off x="1664334"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61" name="Google Shape;261;p38"/>
          <p:cNvSpPr txBox="1">
            <a:spLocks noGrp="1"/>
          </p:cNvSpPr>
          <p:nvPr>
            <p:ph type="title" idx="9"/>
          </p:nvPr>
        </p:nvSpPr>
        <p:spPr>
          <a:xfrm>
            <a:off x="3817459"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2" name="Google Shape;262;p38"/>
          <p:cNvSpPr txBox="1">
            <a:spLocks noGrp="1"/>
          </p:cNvSpPr>
          <p:nvPr>
            <p:ph type="subTitle" idx="13"/>
          </p:nvPr>
        </p:nvSpPr>
        <p:spPr>
          <a:xfrm>
            <a:off x="3817468"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63" name="Google Shape;263;p38"/>
          <p:cNvSpPr txBox="1">
            <a:spLocks noGrp="1"/>
          </p:cNvSpPr>
          <p:nvPr>
            <p:ph type="title" idx="14"/>
          </p:nvPr>
        </p:nvSpPr>
        <p:spPr>
          <a:xfrm>
            <a:off x="5970592" y="3201025"/>
            <a:ext cx="19089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64" name="Google Shape;264;p38"/>
          <p:cNvSpPr txBox="1">
            <a:spLocks noGrp="1"/>
          </p:cNvSpPr>
          <p:nvPr>
            <p:ph type="subTitle" idx="15"/>
          </p:nvPr>
        </p:nvSpPr>
        <p:spPr>
          <a:xfrm>
            <a:off x="5970602" y="3561998"/>
            <a:ext cx="1908900" cy="67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Six Columns 1">
  <p:cSld name="BIG_NUMBER_1_1_1_1">
    <p:spTree>
      <p:nvGrpSpPr>
        <p:cNvPr id="1" name="Shape 265"/>
        <p:cNvGrpSpPr/>
        <p:nvPr/>
      </p:nvGrpSpPr>
      <p:grpSpPr>
        <a:xfrm>
          <a:off x="0" y="0"/>
          <a:ext cx="0" cy="0"/>
          <a:chOff x="0" y="0"/>
          <a:chExt cx="0" cy="0"/>
        </a:xfrm>
      </p:grpSpPr>
      <p:pic>
        <p:nvPicPr>
          <p:cNvPr id="266" name="Google Shape;266;p3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67" name="Google Shape;267;p3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268" name="Google Shape;268;p39"/>
          <p:cNvSpPr txBox="1">
            <a:spLocks noGrp="1"/>
          </p:cNvSpPr>
          <p:nvPr>
            <p:ph type="title"/>
          </p:nvPr>
        </p:nvSpPr>
        <p:spPr>
          <a:xfrm>
            <a:off x="1002325" y="711175"/>
            <a:ext cx="32628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69" name="Google Shape;269;p39"/>
          <p:cNvSpPr txBox="1">
            <a:spLocks noGrp="1"/>
          </p:cNvSpPr>
          <p:nvPr>
            <p:ph type="title" idx="2"/>
          </p:nvPr>
        </p:nvSpPr>
        <p:spPr>
          <a:xfrm>
            <a:off x="1782625" y="1406874"/>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0" name="Google Shape;270;p39"/>
          <p:cNvSpPr txBox="1">
            <a:spLocks noGrp="1"/>
          </p:cNvSpPr>
          <p:nvPr>
            <p:ph type="subTitle" idx="1"/>
          </p:nvPr>
        </p:nvSpPr>
        <p:spPr>
          <a:xfrm>
            <a:off x="1782625" y="1719827"/>
            <a:ext cx="1908900" cy="56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1" name="Google Shape;271;p39"/>
          <p:cNvSpPr txBox="1">
            <a:spLocks noGrp="1"/>
          </p:cNvSpPr>
          <p:nvPr>
            <p:ph type="title" idx="3"/>
          </p:nvPr>
        </p:nvSpPr>
        <p:spPr>
          <a:xfrm>
            <a:off x="6120353" y="1406874"/>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2" name="Google Shape;272;p39"/>
          <p:cNvSpPr txBox="1">
            <a:spLocks noGrp="1"/>
          </p:cNvSpPr>
          <p:nvPr>
            <p:ph type="subTitle" idx="4"/>
          </p:nvPr>
        </p:nvSpPr>
        <p:spPr>
          <a:xfrm>
            <a:off x="6120370" y="1719827"/>
            <a:ext cx="1908900" cy="56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3" name="Google Shape;273;p39"/>
          <p:cNvSpPr txBox="1">
            <a:spLocks noGrp="1"/>
          </p:cNvSpPr>
          <p:nvPr>
            <p:ph type="title" idx="5"/>
          </p:nvPr>
        </p:nvSpPr>
        <p:spPr>
          <a:xfrm>
            <a:off x="6120348" y="2473545"/>
            <a:ext cx="1908900" cy="39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4" name="Google Shape;274;p39"/>
          <p:cNvSpPr txBox="1">
            <a:spLocks noGrp="1"/>
          </p:cNvSpPr>
          <p:nvPr>
            <p:ph type="subTitle" idx="6"/>
          </p:nvPr>
        </p:nvSpPr>
        <p:spPr>
          <a:xfrm>
            <a:off x="6120348" y="2787719"/>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5" name="Google Shape;275;p39"/>
          <p:cNvSpPr txBox="1">
            <a:spLocks noGrp="1"/>
          </p:cNvSpPr>
          <p:nvPr>
            <p:ph type="title" idx="7"/>
          </p:nvPr>
        </p:nvSpPr>
        <p:spPr>
          <a:xfrm>
            <a:off x="1782625" y="2473545"/>
            <a:ext cx="1908900" cy="394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6" name="Google Shape;276;p39"/>
          <p:cNvSpPr txBox="1">
            <a:spLocks noGrp="1"/>
          </p:cNvSpPr>
          <p:nvPr>
            <p:ph type="subTitle" idx="8"/>
          </p:nvPr>
        </p:nvSpPr>
        <p:spPr>
          <a:xfrm>
            <a:off x="1782625" y="2787719"/>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7" name="Google Shape;277;p39"/>
          <p:cNvSpPr txBox="1">
            <a:spLocks noGrp="1"/>
          </p:cNvSpPr>
          <p:nvPr>
            <p:ph type="title" idx="9"/>
          </p:nvPr>
        </p:nvSpPr>
        <p:spPr>
          <a:xfrm>
            <a:off x="1782625" y="3540220"/>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8" name="Google Shape;278;p39"/>
          <p:cNvSpPr txBox="1">
            <a:spLocks noGrp="1"/>
          </p:cNvSpPr>
          <p:nvPr>
            <p:ph type="subTitle" idx="13"/>
          </p:nvPr>
        </p:nvSpPr>
        <p:spPr>
          <a:xfrm>
            <a:off x="1782625" y="3854394"/>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79" name="Google Shape;279;p39"/>
          <p:cNvSpPr txBox="1">
            <a:spLocks noGrp="1"/>
          </p:cNvSpPr>
          <p:nvPr>
            <p:ph type="title" idx="14"/>
          </p:nvPr>
        </p:nvSpPr>
        <p:spPr>
          <a:xfrm>
            <a:off x="6120374" y="3540220"/>
            <a:ext cx="1908900" cy="394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1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80" name="Google Shape;280;p39"/>
          <p:cNvSpPr txBox="1">
            <a:spLocks noGrp="1"/>
          </p:cNvSpPr>
          <p:nvPr>
            <p:ph type="subTitle" idx="15"/>
          </p:nvPr>
        </p:nvSpPr>
        <p:spPr>
          <a:xfrm>
            <a:off x="6120374" y="3854394"/>
            <a:ext cx="1908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p:cSld name="SECTION_TITLE_AND_DESCRIPTION_1_1_3">
    <p:spTree>
      <p:nvGrpSpPr>
        <p:cNvPr id="1" name="Shape 281"/>
        <p:cNvGrpSpPr/>
        <p:nvPr/>
      </p:nvGrpSpPr>
      <p:grpSpPr>
        <a:xfrm>
          <a:off x="0" y="0"/>
          <a:ext cx="0" cy="0"/>
          <a:chOff x="0" y="0"/>
          <a:chExt cx="0" cy="0"/>
        </a:xfrm>
      </p:grpSpPr>
      <p:pic>
        <p:nvPicPr>
          <p:cNvPr id="282" name="Google Shape;282;p4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83" name="Google Shape;283;p40"/>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84" name="Google Shape;284;p40"/>
          <p:cNvSpPr txBox="1">
            <a:spLocks noGrp="1"/>
          </p:cNvSpPr>
          <p:nvPr>
            <p:ph type="title"/>
          </p:nvPr>
        </p:nvSpPr>
        <p:spPr>
          <a:xfrm>
            <a:off x="1041650" y="1003422"/>
            <a:ext cx="2802600" cy="7224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4800"/>
            </a:lvl1pPr>
            <a:lvl2pPr lvl="1" rtl="0">
              <a:lnSpc>
                <a:spcPct val="80000"/>
              </a:lnSpc>
              <a:spcBef>
                <a:spcPts val="0"/>
              </a:spcBef>
              <a:spcAft>
                <a:spcPts val="0"/>
              </a:spcAft>
              <a:buSzPts val="4800"/>
              <a:buNone/>
              <a:defRPr sz="4800"/>
            </a:lvl2pPr>
            <a:lvl3pPr lvl="2" rtl="0">
              <a:lnSpc>
                <a:spcPct val="80000"/>
              </a:lnSpc>
              <a:spcBef>
                <a:spcPts val="0"/>
              </a:spcBef>
              <a:spcAft>
                <a:spcPts val="0"/>
              </a:spcAft>
              <a:buSzPts val="4800"/>
              <a:buNone/>
              <a:defRPr sz="4800"/>
            </a:lvl3pPr>
            <a:lvl4pPr lvl="3" rtl="0">
              <a:lnSpc>
                <a:spcPct val="80000"/>
              </a:lnSpc>
              <a:spcBef>
                <a:spcPts val="0"/>
              </a:spcBef>
              <a:spcAft>
                <a:spcPts val="0"/>
              </a:spcAft>
              <a:buSzPts val="4800"/>
              <a:buNone/>
              <a:defRPr sz="4800"/>
            </a:lvl4pPr>
            <a:lvl5pPr lvl="4" rtl="0">
              <a:lnSpc>
                <a:spcPct val="80000"/>
              </a:lnSpc>
              <a:spcBef>
                <a:spcPts val="0"/>
              </a:spcBef>
              <a:spcAft>
                <a:spcPts val="0"/>
              </a:spcAft>
              <a:buSzPts val="4800"/>
              <a:buNone/>
              <a:defRPr sz="4800"/>
            </a:lvl5pPr>
            <a:lvl6pPr lvl="5" rtl="0">
              <a:lnSpc>
                <a:spcPct val="80000"/>
              </a:lnSpc>
              <a:spcBef>
                <a:spcPts val="0"/>
              </a:spcBef>
              <a:spcAft>
                <a:spcPts val="0"/>
              </a:spcAft>
              <a:buSzPts val="4800"/>
              <a:buNone/>
              <a:defRPr sz="4800"/>
            </a:lvl6pPr>
            <a:lvl7pPr lvl="6" rtl="0">
              <a:lnSpc>
                <a:spcPct val="80000"/>
              </a:lnSpc>
              <a:spcBef>
                <a:spcPts val="0"/>
              </a:spcBef>
              <a:spcAft>
                <a:spcPts val="0"/>
              </a:spcAft>
              <a:buSzPts val="4800"/>
              <a:buNone/>
              <a:defRPr sz="4800"/>
            </a:lvl7pPr>
            <a:lvl8pPr lvl="7" rtl="0">
              <a:lnSpc>
                <a:spcPct val="80000"/>
              </a:lnSpc>
              <a:spcBef>
                <a:spcPts val="0"/>
              </a:spcBef>
              <a:spcAft>
                <a:spcPts val="0"/>
              </a:spcAft>
              <a:buSzPts val="4800"/>
              <a:buNone/>
              <a:defRPr sz="4800"/>
            </a:lvl8pPr>
            <a:lvl9pPr lvl="8" rtl="0">
              <a:lnSpc>
                <a:spcPct val="80000"/>
              </a:lnSpc>
              <a:spcBef>
                <a:spcPts val="0"/>
              </a:spcBef>
              <a:spcAft>
                <a:spcPts val="0"/>
              </a:spcAft>
              <a:buSzPts val="4800"/>
              <a:buNone/>
              <a:defRPr sz="4800"/>
            </a:lvl9pPr>
          </a:lstStyle>
          <a:p>
            <a:endParaRPr/>
          </a:p>
        </p:txBody>
      </p:sp>
      <p:sp>
        <p:nvSpPr>
          <p:cNvPr id="285" name="Google Shape;285;p40"/>
          <p:cNvSpPr txBox="1">
            <a:spLocks noGrp="1"/>
          </p:cNvSpPr>
          <p:nvPr>
            <p:ph type="subTitle" idx="1"/>
          </p:nvPr>
        </p:nvSpPr>
        <p:spPr>
          <a:xfrm>
            <a:off x="1058450" y="1757352"/>
            <a:ext cx="2769000" cy="13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400">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286" name="Google Shape;286;p40"/>
          <p:cNvPicPr preferRelativeResize="0"/>
          <p:nvPr/>
        </p:nvPicPr>
        <p:blipFill>
          <a:blip r:embed="rId4">
            <a:alphaModFix/>
          </a:blip>
          <a:stretch>
            <a:fillRect/>
          </a:stretch>
        </p:blipFill>
        <p:spPr>
          <a:xfrm rot="-405240">
            <a:off x="6284102" y="2385388"/>
            <a:ext cx="1961516" cy="2293291"/>
          </a:xfrm>
          <a:prstGeom prst="rect">
            <a:avLst/>
          </a:prstGeom>
          <a:noFill/>
          <a:ln>
            <a:noFill/>
          </a:ln>
        </p:spPr>
      </p:pic>
      <p:pic>
        <p:nvPicPr>
          <p:cNvPr id="287" name="Google Shape;287;p40"/>
          <p:cNvPicPr preferRelativeResize="0"/>
          <p:nvPr/>
        </p:nvPicPr>
        <p:blipFill>
          <a:blip r:embed="rId4">
            <a:alphaModFix/>
          </a:blip>
          <a:stretch>
            <a:fillRect/>
          </a:stretch>
        </p:blipFill>
        <p:spPr>
          <a:xfrm rot="417625">
            <a:off x="4378962" y="1324630"/>
            <a:ext cx="2803901" cy="2815133"/>
          </a:xfrm>
          <a:prstGeom prst="rect">
            <a:avLst/>
          </a:prstGeom>
          <a:noFill/>
          <a:ln>
            <a:noFill/>
          </a:ln>
        </p:spPr>
      </p:pic>
      <p:sp>
        <p:nvSpPr>
          <p:cNvPr id="288" name="Google Shape;288;p40"/>
          <p:cNvSpPr txBox="1"/>
          <p:nvPr/>
        </p:nvSpPr>
        <p:spPr>
          <a:xfrm rot="420963">
            <a:off x="4549033" y="2333911"/>
            <a:ext cx="2308687" cy="1497649"/>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200">
                <a:solidFill>
                  <a:schemeClr val="dk2"/>
                </a:solidFill>
                <a:latin typeface="Roboto Mono"/>
                <a:ea typeface="Roboto Mono"/>
                <a:cs typeface="Roboto Mono"/>
                <a:sym typeface="Roboto Mono"/>
              </a:rPr>
              <a:t>CREDITS: This presentation template was created by </a:t>
            </a:r>
            <a:r>
              <a:rPr lang="en" sz="1200">
                <a:solidFill>
                  <a:schemeClr val="dk2"/>
                </a:solidFill>
                <a:uFill>
                  <a:noFill/>
                </a:uFill>
                <a:latin typeface="Roboto Mono"/>
                <a:ea typeface="Roboto Mono"/>
                <a:cs typeface="Roboto Mono"/>
                <a:sym typeface="Roboto Mono"/>
                <a:hlinkClick r:id="rId5">
                  <a:extLst>
                    <a:ext uri="{A12FA001-AC4F-418D-AE19-62706E023703}">
                      <ahyp:hlinkClr xmlns:ahyp="http://schemas.microsoft.com/office/drawing/2018/hyperlinkcolor" val="tx"/>
                    </a:ext>
                  </a:extLst>
                </a:hlinkClick>
              </a:rPr>
              <a:t>Slidesgo</a:t>
            </a:r>
            <a:r>
              <a:rPr lang="en" sz="1200">
                <a:solidFill>
                  <a:schemeClr val="dk2"/>
                </a:solidFill>
                <a:latin typeface="Roboto Mono"/>
                <a:ea typeface="Roboto Mono"/>
                <a:cs typeface="Roboto Mono"/>
                <a:sym typeface="Roboto Mono"/>
              </a:rPr>
              <a:t>, including icons by </a:t>
            </a:r>
            <a:r>
              <a:rPr lang="en" sz="1200">
                <a:solidFill>
                  <a:schemeClr val="dk2"/>
                </a:solidFill>
                <a:uFill>
                  <a:noFill/>
                </a:uFill>
                <a:latin typeface="Roboto Mono"/>
                <a:ea typeface="Roboto Mono"/>
                <a:cs typeface="Roboto Mono"/>
                <a:sym typeface="Roboto Mono"/>
                <a:hlinkClick r:id="rId6">
                  <a:extLst>
                    <a:ext uri="{A12FA001-AC4F-418D-AE19-62706E023703}">
                      <ahyp:hlinkClr xmlns:ahyp="http://schemas.microsoft.com/office/drawing/2018/hyperlinkcolor" val="tx"/>
                    </a:ext>
                  </a:extLst>
                </a:hlinkClick>
              </a:rPr>
              <a:t>Flaticon</a:t>
            </a:r>
            <a:r>
              <a:rPr lang="en" sz="1200">
                <a:solidFill>
                  <a:schemeClr val="dk2"/>
                </a:solidFill>
                <a:latin typeface="Roboto Mono"/>
                <a:ea typeface="Roboto Mono"/>
                <a:cs typeface="Roboto Mono"/>
                <a:sym typeface="Roboto Mono"/>
              </a:rPr>
              <a:t>, and infographics &amp; images by </a:t>
            </a:r>
            <a:r>
              <a:rPr lang="en" sz="1200">
                <a:solidFill>
                  <a:schemeClr val="dk2"/>
                </a:solidFill>
                <a:uFill>
                  <a:noFill/>
                </a:uFill>
                <a:latin typeface="Roboto Mono"/>
                <a:ea typeface="Roboto Mono"/>
                <a:cs typeface="Roboto Mono"/>
                <a:sym typeface="Roboto Mono"/>
                <a:hlinkClick r:id="rId7">
                  <a:extLst>
                    <a:ext uri="{A12FA001-AC4F-418D-AE19-62706E023703}">
                      <ahyp:hlinkClr xmlns:ahyp="http://schemas.microsoft.com/office/drawing/2018/hyperlinkcolor" val="tx"/>
                    </a:ext>
                  </a:extLst>
                </a:hlinkClick>
              </a:rPr>
              <a:t>Freepik</a:t>
            </a:r>
            <a:r>
              <a:rPr lang="en" sz="1200">
                <a:solidFill>
                  <a:schemeClr val="dk2"/>
                </a:solidFill>
                <a:latin typeface="Roboto Mono"/>
                <a:ea typeface="Roboto Mono"/>
                <a:cs typeface="Roboto Mono"/>
                <a:sym typeface="Roboto Mono"/>
              </a:rPr>
              <a:t>. </a:t>
            </a:r>
            <a:endParaRPr sz="1200">
              <a:solidFill>
                <a:schemeClr val="dk2"/>
              </a:solidFill>
              <a:latin typeface="Roboto Mono"/>
              <a:ea typeface="Roboto Mono"/>
              <a:cs typeface="Roboto Mono"/>
              <a:sym typeface="Roboto Mono"/>
            </a:endParaRPr>
          </a:p>
          <a:p>
            <a:pPr marL="0" lvl="0" indent="0" algn="ctr" rtl="0">
              <a:spcBef>
                <a:spcPts val="300"/>
              </a:spcBef>
              <a:spcAft>
                <a:spcPts val="0"/>
              </a:spcAft>
              <a:buNone/>
            </a:pPr>
            <a:endParaRPr sz="1200">
              <a:solidFill>
                <a:schemeClr val="dk2"/>
              </a:solidFill>
              <a:latin typeface="Roboto Mono"/>
              <a:ea typeface="Roboto Mono"/>
              <a:cs typeface="Roboto Mono"/>
              <a:sym typeface="Roboto Mon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8" name="Google Shape;28;p5"/>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29" name="Google Shape;29;p5"/>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843763"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31" name="Google Shape;31;p5"/>
          <p:cNvSpPr txBox="1">
            <a:spLocks noGrp="1"/>
          </p:cNvSpPr>
          <p:nvPr>
            <p:ph type="body" idx="2"/>
          </p:nvPr>
        </p:nvSpPr>
        <p:spPr>
          <a:xfrm>
            <a:off x="4954771" y="1551725"/>
            <a:ext cx="3593400" cy="2822100"/>
          </a:xfrm>
          <a:prstGeom prst="rect">
            <a:avLst/>
          </a:prstGeom>
        </p:spPr>
        <p:txBody>
          <a:bodyPr spcFirstLastPara="1" wrap="square" lIns="91425" tIns="91425" rIns="91425" bIns="91425" anchor="b" anchorCtr="0">
            <a:noAutofit/>
          </a:bodyPr>
          <a:lstStyle>
            <a:lvl1pPr marL="457200" lvl="0" indent="-317500">
              <a:spcBef>
                <a:spcPts val="0"/>
              </a:spcBef>
              <a:spcAft>
                <a:spcPts val="0"/>
              </a:spcAft>
              <a:buClr>
                <a:schemeClr val="dk2"/>
              </a:buClr>
              <a:buSzPts val="1400"/>
              <a:buChar char="●"/>
              <a:defRPr sz="1400" u="sng">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89"/>
        <p:cNvGrpSpPr/>
        <p:nvPr/>
      </p:nvGrpSpPr>
      <p:grpSpPr>
        <a:xfrm>
          <a:off x="0" y="0"/>
          <a:ext cx="0" cy="0"/>
          <a:chOff x="0" y="0"/>
          <a:chExt cx="0" cy="0"/>
        </a:xfrm>
      </p:grpSpPr>
      <p:pic>
        <p:nvPicPr>
          <p:cNvPr id="290" name="Google Shape;290;p41"/>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291"/>
        <p:cNvGrpSpPr/>
        <p:nvPr/>
      </p:nvGrpSpPr>
      <p:grpSpPr>
        <a:xfrm>
          <a:off x="0" y="0"/>
          <a:ext cx="0" cy="0"/>
          <a:chOff x="0" y="0"/>
          <a:chExt cx="0" cy="0"/>
        </a:xfrm>
      </p:grpSpPr>
      <p:pic>
        <p:nvPicPr>
          <p:cNvPr id="292" name="Google Shape;292;p42"/>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3" name="Google Shape;293;p42"/>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294"/>
        <p:cNvGrpSpPr/>
        <p:nvPr/>
      </p:nvGrpSpPr>
      <p:grpSpPr>
        <a:xfrm>
          <a:off x="0" y="0"/>
          <a:ext cx="0" cy="0"/>
          <a:chOff x="0" y="0"/>
          <a:chExt cx="0" cy="0"/>
        </a:xfrm>
      </p:grpSpPr>
      <p:pic>
        <p:nvPicPr>
          <p:cNvPr id="295" name="Google Shape;295;p4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6" name="Google Shape;296;p43"/>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297"/>
        <p:cNvGrpSpPr/>
        <p:nvPr/>
      </p:nvGrpSpPr>
      <p:grpSpPr>
        <a:xfrm>
          <a:off x="0" y="0"/>
          <a:ext cx="0" cy="0"/>
          <a:chOff x="0" y="0"/>
          <a:chExt cx="0" cy="0"/>
        </a:xfrm>
      </p:grpSpPr>
      <p:pic>
        <p:nvPicPr>
          <p:cNvPr id="298" name="Google Shape;298;p4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99" name="Google Shape;299;p4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4" name="Google Shape;34;p6"/>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5" name="Google Shape;35;p6"/>
          <p:cNvSpPr txBox="1">
            <a:spLocks noGrp="1"/>
          </p:cNvSpPr>
          <p:nvPr>
            <p:ph type="title"/>
          </p:nvPr>
        </p:nvSpPr>
        <p:spPr>
          <a:xfrm>
            <a:off x="1002325" y="711175"/>
            <a:ext cx="3273900" cy="8124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a:spLocks noGrp="1"/>
          </p:cNvSpPr>
          <p:nvPr>
            <p:ph type="pic" idx="2"/>
          </p:nvPr>
        </p:nvSpPr>
        <p:spPr>
          <a:xfrm>
            <a:off x="-55500" y="0"/>
            <a:ext cx="9255000" cy="5143500"/>
          </a:xfrm>
          <a:prstGeom prst="rect">
            <a:avLst/>
          </a:prstGeom>
          <a:noFill/>
          <a:ln>
            <a:noFill/>
          </a:ln>
        </p:spPr>
      </p:sp>
      <p:sp>
        <p:nvSpPr>
          <p:cNvPr id="43" name="Google Shape;43;p8"/>
          <p:cNvSpPr txBox="1">
            <a:spLocks noGrp="1"/>
          </p:cNvSpPr>
          <p:nvPr>
            <p:ph type="title"/>
          </p:nvPr>
        </p:nvSpPr>
        <p:spPr>
          <a:xfrm rot="-877333" flipH="1">
            <a:off x="641615" y="1013164"/>
            <a:ext cx="2155721" cy="1510808"/>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2600" b="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46" name="Google Shape;46;p9"/>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47" name="Google Shape;47;p9"/>
          <p:cNvSpPr txBox="1">
            <a:spLocks noGrp="1"/>
          </p:cNvSpPr>
          <p:nvPr>
            <p:ph type="subTitle" idx="1"/>
          </p:nvPr>
        </p:nvSpPr>
        <p:spPr>
          <a:xfrm>
            <a:off x="1629950" y="3828100"/>
            <a:ext cx="2332500" cy="697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Font typeface="Concert One"/>
              <a:buNone/>
              <a:defRPr sz="16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5044725" y="539500"/>
            <a:ext cx="3224400" cy="40692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pic>
        <p:nvPicPr>
          <p:cNvPr id="51" name="Google Shape;51;p1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52" name="Google Shape;52;p10"/>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53" name="Google Shape;53;p10"/>
          <p:cNvSpPr txBox="1">
            <a:spLocks noGrp="1"/>
          </p:cNvSpPr>
          <p:nvPr>
            <p:ph type="title"/>
          </p:nvPr>
        </p:nvSpPr>
        <p:spPr>
          <a:xfrm>
            <a:off x="1002325" y="711173"/>
            <a:ext cx="2403900" cy="1385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hyperlink" Target="http://www.youtube.com/watch?v=CBqlDWHkdHk" TargetMode="External"/><Relationship Id="rId5" Type="http://schemas.openxmlformats.org/officeDocument/2006/relationships/image" Target="../media/image11.png"/><Relationship Id="rId4" Type="http://schemas.openxmlformats.org/officeDocument/2006/relationships/hyperlink" Target="https://youtu.be/CBqlDWHkdH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0.png"/><Relationship Id="rId7" Type="http://schemas.openxmlformats.org/officeDocument/2006/relationships/hyperlink" Target="http://www.youtube.com/watch?v=z1vhCBhGhH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youtu.be/z1vhCBhGhHA?si=PkbNDofrV0K5wg8A" TargetMode="External"/><Relationship Id="rId5"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youtu.be/z1vhCBhGhH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hyperlink" Target="https://www.pbs.org/kenburns/the-civil-war/sullivan-ballou-lett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5"/>
          <p:cNvSpPr txBox="1">
            <a:spLocks noGrp="1"/>
          </p:cNvSpPr>
          <p:nvPr>
            <p:ph type="ctrTitle"/>
          </p:nvPr>
        </p:nvSpPr>
        <p:spPr>
          <a:xfrm>
            <a:off x="1615925" y="1943325"/>
            <a:ext cx="6199800" cy="165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600"/>
              <a:t>Rethinking Challenging Behavior: An Interdisciplinary Approach</a:t>
            </a:r>
            <a:r>
              <a:rPr lang="en" sz="2200"/>
              <a:t> </a:t>
            </a:r>
            <a:endParaRPr sz="2200"/>
          </a:p>
          <a:p>
            <a:pPr marL="0" lvl="0" indent="0" algn="ctr" rtl="0">
              <a:spcBef>
                <a:spcPts val="0"/>
              </a:spcBef>
              <a:spcAft>
                <a:spcPts val="0"/>
              </a:spcAft>
              <a:buNone/>
            </a:pPr>
            <a:r>
              <a:rPr lang="en" sz="2000" b="0"/>
              <a:t>Randall Gilmore</a:t>
            </a:r>
            <a:endParaRPr sz="2000" b="0"/>
          </a:p>
          <a:p>
            <a:pPr marL="0" lvl="0" indent="0" algn="ctr" rtl="0">
              <a:spcBef>
                <a:spcPts val="0"/>
              </a:spcBef>
              <a:spcAft>
                <a:spcPts val="0"/>
              </a:spcAft>
              <a:buNone/>
            </a:pPr>
            <a:endParaRPr sz="4600"/>
          </a:p>
        </p:txBody>
      </p:sp>
      <p:sp>
        <p:nvSpPr>
          <p:cNvPr id="305" name="Google Shape;305;p45"/>
          <p:cNvSpPr/>
          <p:nvPr/>
        </p:nvSpPr>
        <p:spPr>
          <a:xfrm>
            <a:off x="2682950" y="28236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306" name="Google Shape;306;p45"/>
          <p:cNvSpPr/>
          <p:nvPr/>
        </p:nvSpPr>
        <p:spPr>
          <a:xfrm>
            <a:off x="6061175" y="2824736"/>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307" name="Google Shape;307;p45"/>
          <p:cNvSpPr/>
          <p:nvPr/>
        </p:nvSpPr>
        <p:spPr>
          <a:xfrm>
            <a:off x="1889900" y="4413504"/>
            <a:ext cx="992850" cy="102600"/>
          </a:xfrm>
          <a:custGeom>
            <a:avLst/>
            <a:gdLst/>
            <a:ahLst/>
            <a:cxnLst/>
            <a:rect l="l" t="t" r="r" b="b"/>
            <a:pathLst>
              <a:path w="39714" h="4104" extrusionOk="0">
                <a:moveTo>
                  <a:pt x="0" y="4104"/>
                </a:moveTo>
                <a:cubicBezTo>
                  <a:pt x="11382" y="-2730"/>
                  <a:pt x="26437" y="1070"/>
                  <a:pt x="39714" y="1070"/>
                </a:cubicBezTo>
              </a:path>
            </a:pathLst>
          </a:custGeom>
          <a:noFill/>
          <a:ln w="28575" cap="flat" cmpd="sng">
            <a:solidFill>
              <a:schemeClr val="accent4"/>
            </a:solidFill>
            <a:prstDash val="solid"/>
            <a:round/>
            <a:headEnd type="none" w="med" len="med"/>
            <a:tailEnd type="none" w="med" len="med"/>
          </a:ln>
        </p:spPr>
      </p:sp>
      <p:pic>
        <p:nvPicPr>
          <p:cNvPr id="308" name="Google Shape;308;p45"/>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309" name="Google Shape;309;p45"/>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
        <p:nvSpPr>
          <p:cNvPr id="310" name="Google Shape;310;p45"/>
          <p:cNvSpPr txBox="1"/>
          <p:nvPr/>
        </p:nvSpPr>
        <p:spPr>
          <a:xfrm>
            <a:off x="2851625" y="1193450"/>
            <a:ext cx="3823200" cy="7500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4200" b="1">
                <a:solidFill>
                  <a:schemeClr val="accent2"/>
                </a:solidFill>
                <a:latin typeface="Concert One"/>
                <a:ea typeface="Concert One"/>
                <a:cs typeface="Concert One"/>
                <a:sym typeface="Concert One"/>
              </a:rPr>
              <a:t>Direct Instruction</a:t>
            </a:r>
            <a:endParaRPr sz="4800" b="1">
              <a:solidFill>
                <a:schemeClr val="accent2"/>
              </a:solidFill>
              <a:latin typeface="Concert One"/>
              <a:ea typeface="Concert One"/>
              <a:cs typeface="Concert One"/>
              <a:sym typeface="Concert One"/>
            </a:endParaRPr>
          </a:p>
        </p:txBody>
      </p:sp>
      <p:pic>
        <p:nvPicPr>
          <p:cNvPr id="311" name="Google Shape;311;p45"/>
          <p:cNvPicPr preferRelativeResize="0"/>
          <p:nvPr/>
        </p:nvPicPr>
        <p:blipFill>
          <a:blip r:embed="rId5">
            <a:alphaModFix/>
          </a:blip>
          <a:stretch>
            <a:fillRect/>
          </a:stretch>
        </p:blipFill>
        <p:spPr>
          <a:xfrm>
            <a:off x="4107786" y="3768923"/>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additive="base">
                                        <p:cTn id="7" dur="1000"/>
                                        <p:tgtEl>
                                          <p:spTgt spid="3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54"/>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97" name="Google Shape;397;p54"/>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08</a:t>
            </a:r>
            <a:endParaRPr/>
          </a:p>
        </p:txBody>
      </p:sp>
      <p:pic>
        <p:nvPicPr>
          <p:cNvPr id="398" name="Google Shape;398;p54"/>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399" name="Google Shape;399;p54"/>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400" name="Google Shape;400;p54"/>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Humor</a:t>
            </a:r>
            <a:endParaRPr/>
          </a:p>
        </p:txBody>
      </p:sp>
      <p:pic>
        <p:nvPicPr>
          <p:cNvPr id="401" name="Google Shape;401;p54"/>
          <p:cNvPicPr preferRelativeResize="0"/>
          <p:nvPr/>
        </p:nvPicPr>
        <p:blipFill>
          <a:blip r:embed="rId6">
            <a:alphaModFix/>
          </a:blip>
          <a:stretch>
            <a:fillRect/>
          </a:stretch>
        </p:blipFill>
        <p:spPr>
          <a:xfrm>
            <a:off x="3916573" y="3747798"/>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7"/>
                                        </p:tgtEl>
                                        <p:attrNameLst>
                                          <p:attrName>style.visibility</p:attrName>
                                        </p:attrNameLst>
                                      </p:cBhvr>
                                      <p:to>
                                        <p:strVal val="visible"/>
                                      </p:to>
                                    </p:set>
                                    <p:animEffect transition="in" filter="fade">
                                      <p:cBhvr>
                                        <p:cTn id="7" dur="1000"/>
                                        <p:tgtEl>
                                          <p:spTgt spid="397"/>
                                        </p:tgtEl>
                                      </p:cBhvr>
                                    </p:animEffect>
                                  </p:childTnLst>
                                </p:cTn>
                              </p:par>
                              <p:par>
                                <p:cTn id="8" presetID="2" presetClass="entr" presetSubtype="4" fill="hold" nodeType="withEffect">
                                  <p:stCondLst>
                                    <p:cond delay="0"/>
                                  </p:stCondLst>
                                  <p:childTnLst>
                                    <p:set>
                                      <p:cBhvr>
                                        <p:cTn id="9" dur="1" fill="hold">
                                          <p:stCondLst>
                                            <p:cond delay="0"/>
                                          </p:stCondLst>
                                        </p:cTn>
                                        <p:tgtEl>
                                          <p:spTgt spid="400"/>
                                        </p:tgtEl>
                                        <p:attrNameLst>
                                          <p:attrName>style.visibility</p:attrName>
                                        </p:attrNameLst>
                                      </p:cBhvr>
                                      <p:to>
                                        <p:strVal val="visible"/>
                                      </p:to>
                                    </p:set>
                                    <p:anim calcmode="lin" valueType="num">
                                      <p:cBhvr additive="base">
                                        <p:cTn id="10" dur="1000"/>
                                        <p:tgtEl>
                                          <p:spTgt spid="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55"/>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407" name="Google Shape;407;p55"/>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09</a:t>
            </a:r>
            <a:endParaRPr/>
          </a:p>
        </p:txBody>
      </p:sp>
      <p:pic>
        <p:nvPicPr>
          <p:cNvPr id="408" name="Google Shape;408;p55"/>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409" name="Google Shape;409;p55"/>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410" name="Google Shape;410;p55"/>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Affection</a:t>
            </a:r>
            <a:endParaRPr/>
          </a:p>
        </p:txBody>
      </p:sp>
      <p:pic>
        <p:nvPicPr>
          <p:cNvPr id="411" name="Google Shape;411;p55"/>
          <p:cNvPicPr preferRelativeResize="0"/>
          <p:nvPr/>
        </p:nvPicPr>
        <p:blipFill>
          <a:blip r:embed="rId6">
            <a:alphaModFix/>
          </a:blip>
          <a:stretch>
            <a:fillRect/>
          </a:stretch>
        </p:blipFill>
        <p:spPr>
          <a:xfrm>
            <a:off x="3916561" y="3747798"/>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7"/>
                                        </p:tgtEl>
                                        <p:attrNameLst>
                                          <p:attrName>style.visibility</p:attrName>
                                        </p:attrNameLst>
                                      </p:cBhvr>
                                      <p:to>
                                        <p:strVal val="visible"/>
                                      </p:to>
                                    </p:set>
                                    <p:animEffect transition="in" filter="fade">
                                      <p:cBhvr>
                                        <p:cTn id="7" dur="1000"/>
                                        <p:tgtEl>
                                          <p:spTgt spid="407"/>
                                        </p:tgtEl>
                                      </p:cBhvr>
                                    </p:animEffect>
                                  </p:childTnLst>
                                </p:cTn>
                              </p:par>
                              <p:par>
                                <p:cTn id="8" presetID="2" presetClass="entr" presetSubtype="4" fill="hold" nodeType="withEffect">
                                  <p:stCondLst>
                                    <p:cond delay="0"/>
                                  </p:stCondLst>
                                  <p:childTnLst>
                                    <p:set>
                                      <p:cBhvr>
                                        <p:cTn id="9" dur="1" fill="hold">
                                          <p:stCondLst>
                                            <p:cond delay="0"/>
                                          </p:stCondLst>
                                        </p:cTn>
                                        <p:tgtEl>
                                          <p:spTgt spid="410"/>
                                        </p:tgtEl>
                                        <p:attrNameLst>
                                          <p:attrName>style.visibility</p:attrName>
                                        </p:attrNameLst>
                                      </p:cBhvr>
                                      <p:to>
                                        <p:strVal val="visible"/>
                                      </p:to>
                                    </p:set>
                                    <p:anim calcmode="lin" valueType="num">
                                      <p:cBhvr additive="base">
                                        <p:cTn id="10" dur="1000"/>
                                        <p:tgtEl>
                                          <p:spTgt spid="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56"/>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417" name="Google Shape;417;p56"/>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10</a:t>
            </a:r>
            <a:endParaRPr/>
          </a:p>
        </p:txBody>
      </p:sp>
      <p:pic>
        <p:nvPicPr>
          <p:cNvPr id="418" name="Google Shape;418;p56"/>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419" name="Google Shape;419;p56"/>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420" name="Google Shape;420;p56"/>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Withitness</a:t>
            </a:r>
            <a:endParaRPr/>
          </a:p>
        </p:txBody>
      </p:sp>
      <p:pic>
        <p:nvPicPr>
          <p:cNvPr id="421" name="Google Shape;421;p56"/>
          <p:cNvPicPr preferRelativeResize="0"/>
          <p:nvPr/>
        </p:nvPicPr>
        <p:blipFill>
          <a:blip r:embed="rId6">
            <a:alphaModFix/>
          </a:blip>
          <a:stretch>
            <a:fillRect/>
          </a:stretch>
        </p:blipFill>
        <p:spPr>
          <a:xfrm>
            <a:off x="3916561" y="3758373"/>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p:cTn id="7" dur="1000"/>
                                        <p:tgtEl>
                                          <p:spTgt spid="417"/>
                                        </p:tgtEl>
                                      </p:cBhvr>
                                    </p:animEffect>
                                  </p:childTnLst>
                                </p:cTn>
                              </p:par>
                              <p:par>
                                <p:cTn id="8" presetID="2" presetClass="entr" presetSubtype="4" fill="hold" nodeType="withEffect">
                                  <p:stCondLst>
                                    <p:cond delay="0"/>
                                  </p:stCondLst>
                                  <p:childTnLst>
                                    <p:set>
                                      <p:cBhvr>
                                        <p:cTn id="9" dur="1" fill="hold">
                                          <p:stCondLst>
                                            <p:cond delay="0"/>
                                          </p:stCondLst>
                                        </p:cTn>
                                        <p:tgtEl>
                                          <p:spTgt spid="420"/>
                                        </p:tgtEl>
                                        <p:attrNameLst>
                                          <p:attrName>style.visibility</p:attrName>
                                        </p:attrNameLst>
                                      </p:cBhvr>
                                      <p:to>
                                        <p:strVal val="visible"/>
                                      </p:to>
                                    </p:set>
                                    <p:anim calcmode="lin" valueType="num">
                                      <p:cBhvr additive="base">
                                        <p:cTn id="10" dur="1000"/>
                                        <p:tgtEl>
                                          <p:spTgt spid="4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6" name="Google Shape;426;p57"/>
          <p:cNvPicPr preferRelativeResize="0"/>
          <p:nvPr/>
        </p:nvPicPr>
        <p:blipFill rotWithShape="1">
          <a:blip r:embed="rId3">
            <a:alphaModFix/>
          </a:blip>
          <a:srcRect t="16734" r="8892" b="18300"/>
          <a:stretch/>
        </p:blipFill>
        <p:spPr>
          <a:xfrm>
            <a:off x="6385650" y="1079132"/>
            <a:ext cx="2036850" cy="846042"/>
          </a:xfrm>
          <a:prstGeom prst="rect">
            <a:avLst/>
          </a:prstGeom>
          <a:noFill/>
          <a:ln>
            <a:noFill/>
          </a:ln>
        </p:spPr>
      </p:pic>
      <p:pic>
        <p:nvPicPr>
          <p:cNvPr id="427" name="Google Shape;427;p57"/>
          <p:cNvPicPr preferRelativeResize="0"/>
          <p:nvPr/>
        </p:nvPicPr>
        <p:blipFill rotWithShape="1">
          <a:blip r:embed="rId3">
            <a:alphaModFix/>
          </a:blip>
          <a:srcRect t="16734" r="8892" b="18300"/>
          <a:stretch/>
        </p:blipFill>
        <p:spPr>
          <a:xfrm>
            <a:off x="6385650" y="1685357"/>
            <a:ext cx="2036850" cy="846042"/>
          </a:xfrm>
          <a:prstGeom prst="rect">
            <a:avLst/>
          </a:prstGeom>
          <a:noFill/>
          <a:ln>
            <a:noFill/>
          </a:ln>
        </p:spPr>
      </p:pic>
      <p:sp>
        <p:nvSpPr>
          <p:cNvPr id="428" name="Google Shape;428;p57"/>
          <p:cNvSpPr txBox="1"/>
          <p:nvPr/>
        </p:nvSpPr>
        <p:spPr>
          <a:xfrm>
            <a:off x="2080625" y="3569825"/>
            <a:ext cx="1835936" cy="6770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b="0" i="0" u="none" strike="noStrike" dirty="0">
                <a:solidFill>
                  <a:srgbClr val="FFFFFF"/>
                </a:solidFill>
                <a:effectLst/>
                <a:latin typeface="YouTube Noto"/>
                <a:hlinkClick r:id="rId4"/>
              </a:rPr>
              <a:t>https://youtu.be/CBqlDWHkdHk</a:t>
            </a:r>
            <a:endParaRPr sz="1200" dirty="0">
              <a:solidFill>
                <a:schemeClr val="accent2"/>
              </a:solidFill>
              <a:latin typeface="Roboto Mono Medium"/>
              <a:ea typeface="Roboto Mono Medium"/>
              <a:cs typeface="Roboto Mono Medium"/>
              <a:sym typeface="Roboto Mono Medium"/>
            </a:endParaRPr>
          </a:p>
        </p:txBody>
      </p:sp>
      <p:pic>
        <p:nvPicPr>
          <p:cNvPr id="429" name="Google Shape;429;p57"/>
          <p:cNvPicPr preferRelativeResize="0"/>
          <p:nvPr/>
        </p:nvPicPr>
        <p:blipFill>
          <a:blip r:embed="rId5">
            <a:alphaModFix/>
          </a:blip>
          <a:stretch>
            <a:fillRect/>
          </a:stretch>
        </p:blipFill>
        <p:spPr>
          <a:xfrm>
            <a:off x="3916561" y="3791623"/>
            <a:ext cx="1310874" cy="644576"/>
          </a:xfrm>
          <a:prstGeom prst="rect">
            <a:avLst/>
          </a:prstGeom>
          <a:noFill/>
          <a:ln>
            <a:noFill/>
          </a:ln>
        </p:spPr>
      </p:pic>
      <p:pic>
        <p:nvPicPr>
          <p:cNvPr id="430" name="Google Shape;430;p57" descr="Watch Gloria's iconic speech in full. #BarbieTheMovie this holiday season and don’t miss all the extra features including an ASL version, director’s commentary, behind-the-scenes content, and more.&#10;&#10;About Max:&#10;Max is the culture-defining entertainment service for every mood. With a variety of genres that include your favorite series and movies from iconic brands and treasured franchises, it delivers irresistible stories every time. From reuniting with life-long favorites to uncovering new ones you haven’t discovered yet, there's something for every moment, every feeling, every you.&#10;&#10;It’s all here. Iconic series, award-winning movies, fresh originals, and family favorites featuring the worlds of Harry Potter, the DC Universe, and HBO. Discover the best entertainment for every mood. Introducing Max – the one to watch.&#10;#WarnerBrosDiscovery #streamonmax #theonetowatch&#10;&#10;SUBSCRIBE TO MAX&#10;https://streamonm.ax/YouTube&#10;&#10;GET MAX&#10;https://streamonm.ax/4a83GYO&#10;&#10;FOLLOW MAX&#10;Follow Max on YouTube: https://streamonm.ax/YouTube&#10;Follow Max on Instagram: https://streamonm.ax/Instagram&#10;Follow Max on TikTok: https://streamonm.ax/TikTok&#10;Follow Max on Twitter: https://streamonm.ax/Twitter&#10;Follow Max on Facebook: https://streamonm.ax/Facebook" title="America Ferrera's Iconic Barbie Speech | Barbie | Max">
            <a:hlinkClick r:id="rId6"/>
          </p:cNvPr>
          <p:cNvPicPr preferRelativeResize="0"/>
          <p:nvPr/>
        </p:nvPicPr>
        <p:blipFill>
          <a:blip r:embed="rId7">
            <a:alphaModFix/>
          </a:blip>
          <a:stretch>
            <a:fillRect/>
          </a:stretch>
        </p:blipFill>
        <p:spPr>
          <a:xfrm>
            <a:off x="2529788" y="1272350"/>
            <a:ext cx="4084400" cy="2297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8"/>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 Story” - Not Just History! </a:t>
            </a:r>
            <a:endParaRPr/>
          </a:p>
        </p:txBody>
      </p:sp>
      <p:sp>
        <p:nvSpPr>
          <p:cNvPr id="436" name="Google Shape;436;p58"/>
          <p:cNvSpPr txBox="1">
            <a:spLocks noGrp="1"/>
          </p:cNvSpPr>
          <p:nvPr>
            <p:ph type="body" idx="1"/>
          </p:nvPr>
        </p:nvSpPr>
        <p:spPr>
          <a:xfrm>
            <a:off x="1398275" y="1235700"/>
            <a:ext cx="6963300" cy="32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50"/>
              <a:t>Influential Women in American History by the Century</a:t>
            </a:r>
            <a:endParaRPr sz="1750"/>
          </a:p>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77825" algn="l" rtl="0">
              <a:spcBef>
                <a:spcPts val="1600"/>
              </a:spcBef>
              <a:spcAft>
                <a:spcPts val="0"/>
              </a:spcAft>
              <a:buSzPts val="2350"/>
              <a:buChar char="●"/>
            </a:pPr>
            <a:r>
              <a:rPr lang="en" sz="2350"/>
              <a:t>17th …… Anne Hutchinson</a:t>
            </a:r>
            <a:endParaRPr sz="2350"/>
          </a:p>
          <a:p>
            <a:pPr marL="0" lvl="0" indent="0" algn="l" rtl="0">
              <a:spcBef>
                <a:spcPts val="1600"/>
              </a:spcBef>
              <a:spcAft>
                <a:spcPts val="0"/>
              </a:spcAft>
              <a:buNone/>
            </a:pPr>
            <a:endParaRPr sz="2350"/>
          </a:p>
          <a:p>
            <a:pPr marL="457200" lvl="0" indent="0" algn="l" rtl="0">
              <a:spcBef>
                <a:spcPts val="1600"/>
              </a:spcBef>
              <a:spcAft>
                <a:spcPts val="1600"/>
              </a:spcAft>
              <a:buNone/>
            </a:pPr>
            <a:endParaRPr sz="2350"/>
          </a:p>
        </p:txBody>
      </p:sp>
      <p:pic>
        <p:nvPicPr>
          <p:cNvPr id="437" name="Google Shape;437;p58"/>
          <p:cNvPicPr preferRelativeResize="0"/>
          <p:nvPr/>
        </p:nvPicPr>
        <p:blipFill>
          <a:blip r:embed="rId3">
            <a:alphaModFix/>
          </a:blip>
          <a:stretch>
            <a:fillRect/>
          </a:stretch>
        </p:blipFill>
        <p:spPr>
          <a:xfrm>
            <a:off x="3916561" y="4022398"/>
            <a:ext cx="1310874" cy="644576"/>
          </a:xfrm>
          <a:prstGeom prst="rect">
            <a:avLst/>
          </a:prstGeom>
          <a:noFill/>
          <a:ln>
            <a:noFill/>
          </a:ln>
        </p:spPr>
      </p:pic>
      <p:pic>
        <p:nvPicPr>
          <p:cNvPr id="438" name="Google Shape;438;p58"/>
          <p:cNvPicPr preferRelativeResize="0"/>
          <p:nvPr/>
        </p:nvPicPr>
        <p:blipFill>
          <a:blip r:embed="rId4">
            <a:alphaModFix/>
          </a:blip>
          <a:stretch>
            <a:fillRect/>
          </a:stretch>
        </p:blipFill>
        <p:spPr>
          <a:xfrm>
            <a:off x="3985033" y="1946153"/>
            <a:ext cx="1173925" cy="16949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9"/>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 Story” - Not Just History! </a:t>
            </a:r>
            <a:endParaRPr/>
          </a:p>
          <a:p>
            <a:pPr marL="0" lvl="0" indent="0" algn="ctr" rtl="0">
              <a:spcBef>
                <a:spcPts val="0"/>
              </a:spcBef>
              <a:spcAft>
                <a:spcPts val="0"/>
              </a:spcAft>
              <a:buNone/>
            </a:pPr>
            <a:endParaRPr/>
          </a:p>
        </p:txBody>
      </p:sp>
      <p:sp>
        <p:nvSpPr>
          <p:cNvPr id="444" name="Google Shape;444;p59"/>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50">
                <a:solidFill>
                  <a:schemeClr val="dk1"/>
                </a:solidFill>
              </a:rPr>
              <a:t>Influential Women in American History by the Century</a:t>
            </a: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l" rtl="0">
              <a:spcBef>
                <a:spcPts val="0"/>
              </a:spcBef>
              <a:spcAft>
                <a:spcPts val="0"/>
              </a:spcAft>
              <a:buNone/>
            </a:pPr>
            <a:endParaRPr sz="1750">
              <a:solidFill>
                <a:schemeClr val="dk1"/>
              </a:solidFill>
            </a:endParaRPr>
          </a:p>
          <a:p>
            <a:pPr marL="457200" lvl="0" indent="-377825" algn="l" rtl="0">
              <a:spcBef>
                <a:spcPts val="0"/>
              </a:spcBef>
              <a:spcAft>
                <a:spcPts val="0"/>
              </a:spcAft>
              <a:buSzPts val="2350"/>
              <a:buChar char="●"/>
            </a:pPr>
            <a:r>
              <a:rPr lang="en" sz="2350">
                <a:solidFill>
                  <a:schemeClr val="dk1"/>
                </a:solidFill>
              </a:rPr>
              <a:t>18th …… Abigail Adams</a:t>
            </a:r>
            <a:endParaRPr sz="1750">
              <a:solidFill>
                <a:schemeClr val="dk1"/>
              </a:solidFill>
            </a:endParaRPr>
          </a:p>
          <a:p>
            <a:pPr marL="0" lvl="0" indent="0" algn="l" rtl="0">
              <a:spcBef>
                <a:spcPts val="1600"/>
              </a:spcBef>
              <a:spcAft>
                <a:spcPts val="1600"/>
              </a:spcAft>
              <a:buNone/>
            </a:pPr>
            <a:endParaRPr/>
          </a:p>
        </p:txBody>
      </p:sp>
      <p:pic>
        <p:nvPicPr>
          <p:cNvPr id="445" name="Google Shape;445;p59"/>
          <p:cNvPicPr preferRelativeResize="0"/>
          <p:nvPr/>
        </p:nvPicPr>
        <p:blipFill>
          <a:blip r:embed="rId3">
            <a:alphaModFix/>
          </a:blip>
          <a:stretch>
            <a:fillRect/>
          </a:stretch>
        </p:blipFill>
        <p:spPr>
          <a:xfrm>
            <a:off x="3916561" y="4022398"/>
            <a:ext cx="1310874" cy="644576"/>
          </a:xfrm>
          <a:prstGeom prst="rect">
            <a:avLst/>
          </a:prstGeom>
          <a:noFill/>
          <a:ln>
            <a:noFill/>
          </a:ln>
        </p:spPr>
      </p:pic>
      <p:pic>
        <p:nvPicPr>
          <p:cNvPr id="446" name="Google Shape;446;p59"/>
          <p:cNvPicPr preferRelativeResize="0"/>
          <p:nvPr/>
        </p:nvPicPr>
        <p:blipFill>
          <a:blip r:embed="rId4">
            <a:alphaModFix/>
          </a:blip>
          <a:stretch>
            <a:fillRect/>
          </a:stretch>
        </p:blipFill>
        <p:spPr>
          <a:xfrm>
            <a:off x="3916562" y="2049359"/>
            <a:ext cx="1310875" cy="16079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0"/>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 Story” - Not Just History! </a:t>
            </a:r>
            <a:endParaRPr/>
          </a:p>
          <a:p>
            <a:pPr marL="0" lvl="0" indent="0" algn="ctr" rtl="0">
              <a:spcBef>
                <a:spcPts val="0"/>
              </a:spcBef>
              <a:spcAft>
                <a:spcPts val="0"/>
              </a:spcAft>
              <a:buNone/>
            </a:pPr>
            <a:endParaRPr/>
          </a:p>
        </p:txBody>
      </p:sp>
      <p:sp>
        <p:nvSpPr>
          <p:cNvPr id="452" name="Google Shape;452;p60"/>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50">
                <a:solidFill>
                  <a:schemeClr val="dk1"/>
                </a:solidFill>
              </a:rPr>
              <a:t>Influential Women in American History by the Century</a:t>
            </a: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457200" lvl="0" indent="-377825" algn="l" rtl="0">
              <a:spcBef>
                <a:spcPts val="0"/>
              </a:spcBef>
              <a:spcAft>
                <a:spcPts val="0"/>
              </a:spcAft>
              <a:buSzPts val="2350"/>
              <a:buChar char="●"/>
            </a:pPr>
            <a:r>
              <a:rPr lang="en" sz="2350">
                <a:solidFill>
                  <a:schemeClr val="dk1"/>
                </a:solidFill>
              </a:rPr>
              <a:t>19th …… Harriet Tubman </a:t>
            </a:r>
            <a:endParaRPr sz="2350">
              <a:solidFill>
                <a:schemeClr val="dk1"/>
              </a:solidFill>
            </a:endParaRPr>
          </a:p>
          <a:p>
            <a:pPr marL="0" lvl="0" indent="0" algn="ctr" rtl="0">
              <a:spcBef>
                <a:spcPts val="1600"/>
              </a:spcBef>
              <a:spcAft>
                <a:spcPts val="0"/>
              </a:spcAft>
              <a:buNone/>
            </a:pPr>
            <a:endParaRPr sz="1750">
              <a:solidFill>
                <a:schemeClr val="dk1"/>
              </a:solidFill>
            </a:endParaRPr>
          </a:p>
        </p:txBody>
      </p:sp>
      <p:pic>
        <p:nvPicPr>
          <p:cNvPr id="453" name="Google Shape;453;p60"/>
          <p:cNvPicPr preferRelativeResize="0"/>
          <p:nvPr/>
        </p:nvPicPr>
        <p:blipFill>
          <a:blip r:embed="rId3">
            <a:alphaModFix/>
          </a:blip>
          <a:stretch>
            <a:fillRect/>
          </a:stretch>
        </p:blipFill>
        <p:spPr>
          <a:xfrm>
            <a:off x="3916561" y="4022398"/>
            <a:ext cx="1310874" cy="644576"/>
          </a:xfrm>
          <a:prstGeom prst="rect">
            <a:avLst/>
          </a:prstGeom>
          <a:noFill/>
          <a:ln>
            <a:noFill/>
          </a:ln>
        </p:spPr>
      </p:pic>
      <p:pic>
        <p:nvPicPr>
          <p:cNvPr id="454" name="Google Shape;454;p60"/>
          <p:cNvPicPr preferRelativeResize="0"/>
          <p:nvPr/>
        </p:nvPicPr>
        <p:blipFill>
          <a:blip r:embed="rId4">
            <a:alphaModFix/>
          </a:blip>
          <a:stretch>
            <a:fillRect/>
          </a:stretch>
        </p:blipFill>
        <p:spPr>
          <a:xfrm>
            <a:off x="3814421" y="2059521"/>
            <a:ext cx="1515125" cy="1515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1"/>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“Her Story” - Not Just History! </a:t>
            </a:r>
            <a:endParaRPr/>
          </a:p>
          <a:p>
            <a:pPr marL="0" lvl="0" indent="0" algn="ctr" rtl="0">
              <a:spcBef>
                <a:spcPts val="0"/>
              </a:spcBef>
              <a:spcAft>
                <a:spcPts val="0"/>
              </a:spcAft>
              <a:buNone/>
            </a:pPr>
            <a:endParaRPr/>
          </a:p>
        </p:txBody>
      </p:sp>
      <p:sp>
        <p:nvSpPr>
          <p:cNvPr id="460" name="Google Shape;460;p61"/>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50">
                <a:solidFill>
                  <a:schemeClr val="dk1"/>
                </a:solidFill>
              </a:rPr>
              <a:t>Influential Women in American History by the Century</a:t>
            </a: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ctr" rtl="0">
              <a:spcBef>
                <a:spcPts val="0"/>
              </a:spcBef>
              <a:spcAft>
                <a:spcPts val="0"/>
              </a:spcAft>
              <a:buNone/>
            </a:pPr>
            <a:endParaRPr sz="1750">
              <a:solidFill>
                <a:schemeClr val="dk1"/>
              </a:solidFill>
            </a:endParaRPr>
          </a:p>
          <a:p>
            <a:pPr marL="0" lvl="0" indent="0" algn="l" rtl="0">
              <a:spcBef>
                <a:spcPts val="0"/>
              </a:spcBef>
              <a:spcAft>
                <a:spcPts val="0"/>
              </a:spcAft>
              <a:buNone/>
            </a:pPr>
            <a:endParaRPr sz="1750">
              <a:solidFill>
                <a:schemeClr val="dk1"/>
              </a:solidFill>
            </a:endParaRPr>
          </a:p>
          <a:p>
            <a:pPr marL="0" lvl="0" indent="0" algn="l" rtl="0">
              <a:spcBef>
                <a:spcPts val="0"/>
              </a:spcBef>
              <a:spcAft>
                <a:spcPts val="0"/>
              </a:spcAft>
              <a:buNone/>
            </a:pPr>
            <a:endParaRPr sz="1750">
              <a:solidFill>
                <a:schemeClr val="dk1"/>
              </a:solidFill>
            </a:endParaRPr>
          </a:p>
          <a:p>
            <a:pPr marL="457200" lvl="0" indent="-377825" algn="l" rtl="0">
              <a:spcBef>
                <a:spcPts val="0"/>
              </a:spcBef>
              <a:spcAft>
                <a:spcPts val="0"/>
              </a:spcAft>
              <a:buSzPts val="2350"/>
              <a:buChar char="●"/>
            </a:pPr>
            <a:r>
              <a:rPr lang="en" sz="2350">
                <a:solidFill>
                  <a:schemeClr val="dk1"/>
                </a:solidFill>
              </a:rPr>
              <a:t>20th …… Rosa Parks </a:t>
            </a:r>
            <a:endParaRPr sz="2350">
              <a:solidFill>
                <a:schemeClr val="dk1"/>
              </a:solidFill>
            </a:endParaRPr>
          </a:p>
          <a:p>
            <a:pPr marL="0" lvl="0" indent="0" algn="l" rtl="0">
              <a:spcBef>
                <a:spcPts val="1600"/>
              </a:spcBef>
              <a:spcAft>
                <a:spcPts val="1600"/>
              </a:spcAft>
              <a:buNone/>
            </a:pPr>
            <a:endParaRPr/>
          </a:p>
        </p:txBody>
      </p:sp>
      <p:pic>
        <p:nvPicPr>
          <p:cNvPr id="461" name="Google Shape;461;p61"/>
          <p:cNvPicPr preferRelativeResize="0"/>
          <p:nvPr/>
        </p:nvPicPr>
        <p:blipFill>
          <a:blip r:embed="rId3">
            <a:alphaModFix/>
          </a:blip>
          <a:stretch>
            <a:fillRect/>
          </a:stretch>
        </p:blipFill>
        <p:spPr>
          <a:xfrm>
            <a:off x="3916561" y="4159723"/>
            <a:ext cx="1310874" cy="644576"/>
          </a:xfrm>
          <a:prstGeom prst="rect">
            <a:avLst/>
          </a:prstGeom>
          <a:noFill/>
          <a:ln>
            <a:noFill/>
          </a:ln>
        </p:spPr>
      </p:pic>
      <p:pic>
        <p:nvPicPr>
          <p:cNvPr id="462" name="Google Shape;462;p61"/>
          <p:cNvPicPr preferRelativeResize="0"/>
          <p:nvPr/>
        </p:nvPicPr>
        <p:blipFill>
          <a:blip r:embed="rId4">
            <a:alphaModFix/>
          </a:blip>
          <a:stretch>
            <a:fillRect/>
          </a:stretch>
        </p:blipFill>
        <p:spPr>
          <a:xfrm>
            <a:off x="3663713" y="2025025"/>
            <a:ext cx="1816600" cy="18166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62"/>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NOW YOUR TURN </a:t>
            </a:r>
            <a:endParaRPr/>
          </a:p>
        </p:txBody>
      </p:sp>
      <p:sp>
        <p:nvSpPr>
          <p:cNvPr id="468" name="Google Shape;468;p62"/>
          <p:cNvSpPr txBox="1">
            <a:spLocks noGrp="1"/>
          </p:cNvSpPr>
          <p:nvPr>
            <p:ph type="body" idx="1"/>
          </p:nvPr>
        </p:nvSpPr>
        <p:spPr>
          <a:xfrm>
            <a:off x="1398275" y="1401825"/>
            <a:ext cx="6963300" cy="306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50">
                <a:solidFill>
                  <a:schemeClr val="dk1"/>
                </a:solidFill>
              </a:rPr>
              <a:t>Name a woman in American History who inspires you… </a:t>
            </a:r>
            <a:endParaRPr sz="2350">
              <a:solidFill>
                <a:schemeClr val="dk1"/>
              </a:solidFill>
            </a:endParaRPr>
          </a:p>
          <a:p>
            <a:pPr marL="457200" lvl="0" indent="-377825" algn="l" rtl="0">
              <a:spcBef>
                <a:spcPts val="0"/>
              </a:spcBef>
              <a:spcAft>
                <a:spcPts val="0"/>
              </a:spcAft>
              <a:buSzPts val="2350"/>
              <a:buChar char="●"/>
            </a:pPr>
            <a:r>
              <a:rPr lang="en" sz="2350">
                <a:solidFill>
                  <a:schemeClr val="dk1"/>
                </a:solidFill>
              </a:rPr>
              <a:t>21st ……</a:t>
            </a:r>
            <a:endParaRPr sz="2350">
              <a:solidFill>
                <a:schemeClr val="dk1"/>
              </a:solidFill>
            </a:endParaRPr>
          </a:p>
          <a:p>
            <a:pPr marL="0" lvl="0" indent="0" algn="l" rtl="0">
              <a:spcBef>
                <a:spcPts val="1600"/>
              </a:spcBef>
              <a:spcAft>
                <a:spcPts val="1600"/>
              </a:spcAft>
              <a:buNone/>
            </a:pPr>
            <a:endParaRPr/>
          </a:p>
        </p:txBody>
      </p:sp>
      <p:pic>
        <p:nvPicPr>
          <p:cNvPr id="469" name="Google Shape;469;p62"/>
          <p:cNvPicPr preferRelativeResize="0"/>
          <p:nvPr/>
        </p:nvPicPr>
        <p:blipFill>
          <a:blip r:embed="rId3">
            <a:alphaModFix/>
          </a:blip>
          <a:stretch>
            <a:fillRect/>
          </a:stretch>
        </p:blipFill>
        <p:spPr>
          <a:xfrm>
            <a:off x="3916561" y="4022398"/>
            <a:ext cx="1310874" cy="6445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3"/>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t>Discuss an unheralded woman who inspired(s) you. How is she inspiring? </a:t>
            </a:r>
            <a:endParaRPr sz="2800"/>
          </a:p>
        </p:txBody>
      </p:sp>
      <p:pic>
        <p:nvPicPr>
          <p:cNvPr id="475" name="Google Shape;475;p63"/>
          <p:cNvPicPr preferRelativeResize="0"/>
          <p:nvPr/>
        </p:nvPicPr>
        <p:blipFill>
          <a:blip r:embed="rId3">
            <a:alphaModFix/>
          </a:blip>
          <a:stretch>
            <a:fillRect/>
          </a:stretch>
        </p:blipFill>
        <p:spPr>
          <a:xfrm rot="-695460">
            <a:off x="5811775" y="2292778"/>
            <a:ext cx="1796100" cy="2099898"/>
          </a:xfrm>
          <a:prstGeom prst="rect">
            <a:avLst/>
          </a:prstGeom>
          <a:noFill/>
          <a:ln>
            <a:noFill/>
          </a:ln>
          <a:effectLst>
            <a:outerShdw blurRad="57150" dist="19050" dir="5400000" algn="bl" rotWithShape="0">
              <a:srgbClr val="000000">
                <a:alpha val="50000"/>
              </a:srgbClr>
            </a:outerShdw>
          </a:effectLst>
        </p:spPr>
      </p:pic>
      <p:grpSp>
        <p:nvGrpSpPr>
          <p:cNvPr id="476" name="Google Shape;476;p63"/>
          <p:cNvGrpSpPr/>
          <p:nvPr/>
        </p:nvGrpSpPr>
        <p:grpSpPr>
          <a:xfrm>
            <a:off x="6297734" y="3136796"/>
            <a:ext cx="824184" cy="712067"/>
            <a:chOff x="2341425" y="238100"/>
            <a:chExt cx="1328900" cy="1148125"/>
          </a:xfrm>
        </p:grpSpPr>
        <p:sp>
          <p:nvSpPr>
            <p:cNvPr id="477" name="Google Shape;477;p63"/>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3"/>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3"/>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63"/>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63"/>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3"/>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3"/>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3"/>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3"/>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63"/>
          <p:cNvSpPr txBox="1">
            <a:spLocks noGrp="1"/>
          </p:cNvSpPr>
          <p:nvPr>
            <p:ph type="title"/>
          </p:nvPr>
        </p:nvSpPr>
        <p:spPr>
          <a:xfrm rot="-694782">
            <a:off x="6013162" y="3823654"/>
            <a:ext cx="1661926" cy="4884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000" i="1"/>
              <a:t>Discussion</a:t>
            </a:r>
            <a:endParaRPr sz="1000" b="0" i="1">
              <a:latin typeface="Roboto Mono Medium"/>
              <a:ea typeface="Roboto Mono Medium"/>
              <a:cs typeface="Roboto Mono Medium"/>
              <a:sym typeface="Roboto Mono Medium"/>
            </a:endParaRPr>
          </a:p>
        </p:txBody>
      </p:sp>
      <p:pic>
        <p:nvPicPr>
          <p:cNvPr id="487" name="Google Shape;487;p63"/>
          <p:cNvPicPr preferRelativeResize="0"/>
          <p:nvPr/>
        </p:nvPicPr>
        <p:blipFill>
          <a:blip r:embed="rId4">
            <a:alphaModFix/>
          </a:blip>
          <a:stretch>
            <a:fillRect/>
          </a:stretch>
        </p:blipFill>
        <p:spPr>
          <a:xfrm>
            <a:off x="3916561" y="4043523"/>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74"/>
                                        </p:tgtEl>
                                        <p:attrNameLst>
                                          <p:attrName>style.visibility</p:attrName>
                                        </p:attrNameLst>
                                      </p:cBhvr>
                                      <p:to>
                                        <p:strVal val="visible"/>
                                      </p:to>
                                    </p:set>
                                    <p:anim calcmode="lin" valueType="num">
                                      <p:cBhvr additive="base">
                                        <p:cTn id="7" dur="1000"/>
                                        <p:tgtEl>
                                          <p:spTgt spid="4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6"/>
          <p:cNvPicPr preferRelativeResize="0"/>
          <p:nvPr/>
        </p:nvPicPr>
        <p:blipFill rotWithShape="1">
          <a:blip r:embed="rId3">
            <a:alphaModFix/>
          </a:blip>
          <a:srcRect t="16970" r="8892" b="21025"/>
          <a:stretch/>
        </p:blipFill>
        <p:spPr>
          <a:xfrm rot="10800000">
            <a:off x="833700" y="1225600"/>
            <a:ext cx="2036850" cy="810276"/>
          </a:xfrm>
          <a:prstGeom prst="rect">
            <a:avLst/>
          </a:prstGeom>
          <a:noFill/>
          <a:ln>
            <a:noFill/>
          </a:ln>
        </p:spPr>
      </p:pic>
      <p:pic>
        <p:nvPicPr>
          <p:cNvPr id="317" name="Google Shape;317;p46"/>
          <p:cNvPicPr preferRelativeResize="0"/>
          <p:nvPr/>
        </p:nvPicPr>
        <p:blipFill rotWithShape="1">
          <a:blip r:embed="rId4">
            <a:alphaModFix/>
          </a:blip>
          <a:srcRect t="16734" r="8892" b="18300"/>
          <a:stretch/>
        </p:blipFill>
        <p:spPr>
          <a:xfrm rot="10800000">
            <a:off x="833700" y="1737957"/>
            <a:ext cx="2036850" cy="846042"/>
          </a:xfrm>
          <a:prstGeom prst="rect">
            <a:avLst/>
          </a:prstGeom>
          <a:noFill/>
          <a:ln>
            <a:noFill/>
          </a:ln>
        </p:spPr>
      </p:pic>
      <p:sp>
        <p:nvSpPr>
          <p:cNvPr id="318" name="Google Shape;318;p46"/>
          <p:cNvSpPr txBox="1">
            <a:spLocks noGrp="1"/>
          </p:cNvSpPr>
          <p:nvPr>
            <p:ph type="title"/>
          </p:nvPr>
        </p:nvSpPr>
        <p:spPr>
          <a:xfrm>
            <a:off x="2673000" y="1225588"/>
            <a:ext cx="3798000" cy="8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Top Ten in Ten!</a:t>
            </a:r>
            <a:endParaRPr/>
          </a:p>
        </p:txBody>
      </p:sp>
      <p:pic>
        <p:nvPicPr>
          <p:cNvPr id="319" name="Google Shape;319;p46"/>
          <p:cNvPicPr preferRelativeResize="0"/>
          <p:nvPr/>
        </p:nvPicPr>
        <p:blipFill>
          <a:blip r:embed="rId5">
            <a:alphaModFix/>
          </a:blip>
          <a:stretch>
            <a:fillRect/>
          </a:stretch>
        </p:blipFill>
        <p:spPr>
          <a:xfrm>
            <a:off x="3916573" y="3768923"/>
            <a:ext cx="1310874" cy="644576"/>
          </a:xfrm>
          <a:prstGeom prst="rect">
            <a:avLst/>
          </a:prstGeom>
          <a:noFill/>
          <a:ln>
            <a:noFill/>
          </a:ln>
        </p:spPr>
      </p:pic>
      <p:sp>
        <p:nvSpPr>
          <p:cNvPr id="320" name="Google Shape;320;p46">
            <a:hlinkClick r:id="rId6"/>
          </p:cNvPr>
          <p:cNvSpPr txBox="1"/>
          <p:nvPr/>
        </p:nvSpPr>
        <p:spPr>
          <a:xfrm>
            <a:off x="3242725" y="2665725"/>
            <a:ext cx="2887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accent2"/>
              </a:solidFill>
              <a:latin typeface="Roboto Mono Medium"/>
              <a:ea typeface="Roboto Mono Medium"/>
              <a:cs typeface="Roboto Mono Medium"/>
              <a:sym typeface="Roboto Mono Medium"/>
            </a:endParaRPr>
          </a:p>
        </p:txBody>
      </p:sp>
      <p:pic>
        <p:nvPicPr>
          <p:cNvPr id="321" name="Google Shape;321;p46" descr="Sullivan Ballou was an American lawyer and politician from Rhode Island, and an officer in the Union Army during the American Civil War. He is remembered for an eloquent letter he wrote to his wife Sarah a week before he was mortally wounded in the First Battle of Bull Run." title="The Sullivan Ballou Letter">
            <a:hlinkClick r:id="rId7"/>
          </p:cNvPr>
          <p:cNvPicPr preferRelativeResize="0"/>
          <p:nvPr/>
        </p:nvPicPr>
        <p:blipFill>
          <a:blip r:embed="rId8">
            <a:alphaModFix/>
          </a:blip>
          <a:stretch>
            <a:fillRect/>
          </a:stretch>
        </p:blipFill>
        <p:spPr>
          <a:xfrm>
            <a:off x="3103037" y="1965775"/>
            <a:ext cx="2937925" cy="1652583"/>
          </a:xfrm>
          <a:prstGeom prst="rect">
            <a:avLst/>
          </a:prstGeom>
          <a:noFill/>
          <a:ln>
            <a:noFill/>
          </a:ln>
        </p:spPr>
      </p:pic>
      <p:sp>
        <p:nvSpPr>
          <p:cNvPr id="9" name="TextBox 8">
            <a:extLst>
              <a:ext uri="{FF2B5EF4-FFF2-40B4-BE49-F238E27FC236}">
                <a16:creationId xmlns:a16="http://schemas.microsoft.com/office/drawing/2014/main" id="{C5450A0B-E447-D54C-B3B2-1CEB929C1AE4}"/>
              </a:ext>
            </a:extLst>
          </p:cNvPr>
          <p:cNvSpPr txBox="1"/>
          <p:nvPr/>
        </p:nvSpPr>
        <p:spPr>
          <a:xfrm rot="10800000" flipV="1">
            <a:off x="2144569" y="3430938"/>
            <a:ext cx="958467" cy="954107"/>
          </a:xfrm>
          <a:prstGeom prst="rect">
            <a:avLst/>
          </a:prstGeom>
          <a:noFill/>
        </p:spPr>
        <p:txBody>
          <a:bodyPr wrap="square">
            <a:spAutoFit/>
          </a:bodyPr>
          <a:lstStyle/>
          <a:p>
            <a:r>
              <a:rPr lang="en-US" b="0" i="0" u="none" strike="noStrike" dirty="0">
                <a:effectLst/>
                <a:latin typeface="YouTube Noto"/>
                <a:hlinkClick r:id="rId9" tooltip="Share link"/>
              </a:rPr>
              <a:t>https://youtu.be/z1vhCBhGhHA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 calcmode="lin" valueType="num">
                                      <p:cBhvr additive="base">
                                        <p:cTn id="7" dur="1000"/>
                                        <p:tgtEl>
                                          <p:spTgt spid="31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
                                        </p:tgtEl>
                                        <p:attrNameLst>
                                          <p:attrName>style.visibility</p:attrName>
                                        </p:attrNameLst>
                                      </p:cBhvr>
                                      <p:to>
                                        <p:strVal val="visible"/>
                                      </p:to>
                                    </p:set>
                                    <p:animEffect transition="in" filter="fade">
                                      <p:cBhvr>
                                        <p:cTn id="12"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Reflection</a:t>
            </a:r>
            <a:endParaRPr/>
          </a:p>
        </p:txBody>
      </p:sp>
      <p:sp>
        <p:nvSpPr>
          <p:cNvPr id="493" name="Google Shape;493;p64"/>
          <p:cNvSpPr txBox="1">
            <a:spLocks noGrp="1"/>
          </p:cNvSpPr>
          <p:nvPr>
            <p:ph type="body" idx="1"/>
          </p:nvPr>
        </p:nvSpPr>
        <p:spPr>
          <a:xfrm>
            <a:off x="1398275" y="1127175"/>
            <a:ext cx="6963300" cy="333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50"/>
              <a:t>Direct instruction is more than a lecture! When done well, Direct Instruction promotes engagement, enhances classroom management by helping to counter challenging behavior, and facilitates relationship-building. </a:t>
            </a:r>
            <a:endParaRPr sz="2150"/>
          </a:p>
          <a:p>
            <a:pPr marL="0" lvl="0" indent="0" algn="l" rtl="0">
              <a:spcBef>
                <a:spcPts val="1600"/>
              </a:spcBef>
              <a:spcAft>
                <a:spcPts val="1600"/>
              </a:spcAft>
              <a:buNone/>
            </a:pPr>
            <a:r>
              <a:rPr lang="en" sz="2150"/>
              <a:t>How can you ensure that Direct Instruction in your classroom is effective? </a:t>
            </a:r>
            <a:endParaRPr sz="2150"/>
          </a:p>
        </p:txBody>
      </p:sp>
      <p:pic>
        <p:nvPicPr>
          <p:cNvPr id="494" name="Google Shape;494;p64"/>
          <p:cNvPicPr preferRelativeResize="0"/>
          <p:nvPr/>
        </p:nvPicPr>
        <p:blipFill>
          <a:blip r:embed="rId3">
            <a:alphaModFix/>
          </a:blip>
          <a:stretch>
            <a:fillRect/>
          </a:stretch>
        </p:blipFill>
        <p:spPr>
          <a:xfrm>
            <a:off x="3916552" y="4252375"/>
            <a:ext cx="1057976" cy="5202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65"/>
          <p:cNvSpPr txBox="1">
            <a:spLocks noGrp="1"/>
          </p:cNvSpPr>
          <p:nvPr>
            <p:ph type="ctrTitle"/>
          </p:nvPr>
        </p:nvSpPr>
        <p:spPr>
          <a:xfrm>
            <a:off x="1615925" y="1943325"/>
            <a:ext cx="6199800" cy="1659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1500"/>
              <a:t>Rethinking Challenging Behavior: An Interdisciplinary Approach</a:t>
            </a:r>
            <a:r>
              <a:rPr lang="en" sz="2100"/>
              <a:t> </a:t>
            </a:r>
            <a:endParaRPr sz="2100"/>
          </a:p>
          <a:p>
            <a:pPr marL="0" lvl="0" indent="0" algn="ctr" rtl="0">
              <a:spcBef>
                <a:spcPts val="0"/>
              </a:spcBef>
              <a:spcAft>
                <a:spcPts val="0"/>
              </a:spcAft>
              <a:buNone/>
            </a:pPr>
            <a:r>
              <a:rPr lang="en" sz="2000" b="0"/>
              <a:t>Randall Gilmore</a:t>
            </a:r>
            <a:endParaRPr sz="2000" b="0"/>
          </a:p>
          <a:p>
            <a:pPr marL="0" lvl="0" indent="0" algn="ctr" rtl="0">
              <a:spcBef>
                <a:spcPts val="0"/>
              </a:spcBef>
              <a:spcAft>
                <a:spcPts val="0"/>
              </a:spcAft>
              <a:buNone/>
            </a:pPr>
            <a:endParaRPr sz="4600"/>
          </a:p>
        </p:txBody>
      </p:sp>
      <p:sp>
        <p:nvSpPr>
          <p:cNvPr id="500" name="Google Shape;500;p65"/>
          <p:cNvSpPr/>
          <p:nvPr/>
        </p:nvSpPr>
        <p:spPr>
          <a:xfrm>
            <a:off x="2682950" y="2823665"/>
            <a:ext cx="617075" cy="15875"/>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501" name="Google Shape;501;p65"/>
          <p:cNvSpPr/>
          <p:nvPr/>
        </p:nvSpPr>
        <p:spPr>
          <a:xfrm>
            <a:off x="6061175" y="2824736"/>
            <a:ext cx="613650" cy="13775"/>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pic>
        <p:nvPicPr>
          <p:cNvPr id="502" name="Google Shape;502;p65"/>
          <p:cNvPicPr preferRelativeResize="0"/>
          <p:nvPr/>
        </p:nvPicPr>
        <p:blipFill rotWithShape="1">
          <a:blip r:embed="rId3">
            <a:alphaModFix/>
          </a:blip>
          <a:srcRect t="16970" r="8892" b="21025"/>
          <a:stretch/>
        </p:blipFill>
        <p:spPr>
          <a:xfrm>
            <a:off x="6539175" y="3603223"/>
            <a:ext cx="2036850" cy="810276"/>
          </a:xfrm>
          <a:prstGeom prst="rect">
            <a:avLst/>
          </a:prstGeom>
          <a:noFill/>
          <a:ln>
            <a:noFill/>
          </a:ln>
        </p:spPr>
      </p:pic>
      <p:pic>
        <p:nvPicPr>
          <p:cNvPr id="503" name="Google Shape;503;p65"/>
          <p:cNvPicPr preferRelativeResize="0"/>
          <p:nvPr/>
        </p:nvPicPr>
        <p:blipFill rotWithShape="1">
          <a:blip r:embed="rId4">
            <a:alphaModFix/>
          </a:blip>
          <a:srcRect t="16734" r="8892" b="18300"/>
          <a:stretch/>
        </p:blipFill>
        <p:spPr>
          <a:xfrm>
            <a:off x="6539175" y="3055100"/>
            <a:ext cx="2036850" cy="846042"/>
          </a:xfrm>
          <a:prstGeom prst="rect">
            <a:avLst/>
          </a:prstGeom>
          <a:noFill/>
          <a:ln>
            <a:noFill/>
          </a:ln>
        </p:spPr>
      </p:pic>
      <p:sp>
        <p:nvSpPr>
          <p:cNvPr id="504" name="Google Shape;504;p65"/>
          <p:cNvSpPr txBox="1"/>
          <p:nvPr/>
        </p:nvSpPr>
        <p:spPr>
          <a:xfrm>
            <a:off x="2851625" y="1943325"/>
            <a:ext cx="3823200" cy="517500"/>
          </a:xfrm>
          <a:prstGeom prst="rect">
            <a:avLst/>
          </a:prstGeom>
          <a:noFill/>
          <a:ln>
            <a:noFill/>
          </a:ln>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400" b="1">
                <a:solidFill>
                  <a:schemeClr val="accent2"/>
                </a:solidFill>
                <a:latin typeface="Concert One"/>
                <a:ea typeface="Concert One"/>
                <a:cs typeface="Concert One"/>
                <a:sym typeface="Concert One"/>
              </a:rPr>
              <a:t>Direct Instruction</a:t>
            </a:r>
            <a:endParaRPr sz="3000" b="1">
              <a:solidFill>
                <a:schemeClr val="accent2"/>
              </a:solidFill>
              <a:latin typeface="Concert One"/>
              <a:ea typeface="Concert One"/>
              <a:cs typeface="Concert One"/>
              <a:sym typeface="Concert One"/>
            </a:endParaRPr>
          </a:p>
        </p:txBody>
      </p:sp>
      <p:sp>
        <p:nvSpPr>
          <p:cNvPr id="505" name="Google Shape;505;p65"/>
          <p:cNvSpPr txBox="1"/>
          <p:nvPr/>
        </p:nvSpPr>
        <p:spPr>
          <a:xfrm>
            <a:off x="2746875" y="1140650"/>
            <a:ext cx="3927900" cy="67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chemeClr val="accent2"/>
                </a:solidFill>
                <a:latin typeface="Roboto Mono Medium"/>
                <a:ea typeface="Roboto Mono Medium"/>
                <a:cs typeface="Roboto Mono Medium"/>
                <a:sym typeface="Roboto Mono Medium"/>
              </a:rPr>
              <a:t>Thank you </a:t>
            </a:r>
            <a:endParaRPr sz="4800">
              <a:solidFill>
                <a:schemeClr val="accent2"/>
              </a:solidFill>
              <a:latin typeface="Roboto Mono Medium"/>
              <a:ea typeface="Roboto Mono Medium"/>
              <a:cs typeface="Roboto Mono Medium"/>
              <a:sym typeface="Roboto Mono Medium"/>
            </a:endParaRPr>
          </a:p>
        </p:txBody>
      </p:sp>
      <p:pic>
        <p:nvPicPr>
          <p:cNvPr id="506" name="Google Shape;506;p65"/>
          <p:cNvPicPr preferRelativeResize="0"/>
          <p:nvPr/>
        </p:nvPicPr>
        <p:blipFill>
          <a:blip r:embed="rId5">
            <a:alphaModFix/>
          </a:blip>
          <a:stretch>
            <a:fillRect/>
          </a:stretch>
        </p:blipFill>
        <p:spPr>
          <a:xfrm>
            <a:off x="4060386" y="3729998"/>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99"/>
                                        </p:tgtEl>
                                        <p:attrNameLst>
                                          <p:attrName>style.visibility</p:attrName>
                                        </p:attrNameLst>
                                      </p:cBhvr>
                                      <p:to>
                                        <p:strVal val="visible"/>
                                      </p:to>
                                    </p:set>
                                    <p:anim calcmode="lin" valueType="num">
                                      <p:cBhvr additive="base">
                                        <p:cTn id="7" dur="1000"/>
                                        <p:tgtEl>
                                          <p:spTgt spid="4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47"/>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27" name="Google Shape;327;p47"/>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pic>
        <p:nvPicPr>
          <p:cNvPr id="328" name="Google Shape;328;p47"/>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329" name="Google Shape;329;p47"/>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30" name="Google Shape;330;p47"/>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Hook</a:t>
            </a:r>
            <a:endParaRPr/>
          </a:p>
        </p:txBody>
      </p:sp>
      <p:pic>
        <p:nvPicPr>
          <p:cNvPr id="331" name="Google Shape;331;p47"/>
          <p:cNvPicPr preferRelativeResize="0"/>
          <p:nvPr/>
        </p:nvPicPr>
        <p:blipFill>
          <a:blip r:embed="rId6">
            <a:alphaModFix/>
          </a:blip>
          <a:stretch>
            <a:fillRect/>
          </a:stretch>
        </p:blipFill>
        <p:spPr>
          <a:xfrm>
            <a:off x="3916573" y="3768923"/>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1000"/>
                                        <p:tgtEl>
                                          <p:spTgt spid="327"/>
                                        </p:tgtEl>
                                      </p:cBhvr>
                                    </p:animEffect>
                                  </p:childTnLst>
                                </p:cTn>
                              </p:par>
                              <p:par>
                                <p:cTn id="8" presetID="2" presetClass="entr" presetSubtype="4" fill="hold" nodeType="withEffect">
                                  <p:stCondLst>
                                    <p:cond delay="0"/>
                                  </p:stCondLst>
                                  <p:childTnLst>
                                    <p:set>
                                      <p:cBhvr>
                                        <p:cTn id="9" dur="1" fill="hold">
                                          <p:stCondLst>
                                            <p:cond delay="0"/>
                                          </p:stCondLst>
                                        </p:cTn>
                                        <p:tgtEl>
                                          <p:spTgt spid="330"/>
                                        </p:tgtEl>
                                        <p:attrNameLst>
                                          <p:attrName>style.visibility</p:attrName>
                                        </p:attrNameLst>
                                      </p:cBhvr>
                                      <p:to>
                                        <p:strVal val="visible"/>
                                      </p:to>
                                    </p:set>
                                    <p:anim calcmode="lin" valueType="num">
                                      <p:cBhvr additive="base">
                                        <p:cTn id="10" dur="1000"/>
                                        <p:tgtEl>
                                          <p:spTgt spid="3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8"/>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37" name="Google Shape;337;p48">
            <a:hlinkClick r:id="rId4"/>
          </p:cNvPr>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pic>
        <p:nvPicPr>
          <p:cNvPr id="338" name="Google Shape;338;p48"/>
          <p:cNvPicPr preferRelativeResize="0"/>
          <p:nvPr/>
        </p:nvPicPr>
        <p:blipFill rotWithShape="1">
          <a:blip r:embed="rId5">
            <a:alphaModFix/>
          </a:blip>
          <a:srcRect t="16970" r="8892" b="21025"/>
          <a:stretch/>
        </p:blipFill>
        <p:spPr>
          <a:xfrm rot="10800000">
            <a:off x="833700" y="1225600"/>
            <a:ext cx="2036850" cy="810276"/>
          </a:xfrm>
          <a:prstGeom prst="rect">
            <a:avLst/>
          </a:prstGeom>
          <a:noFill/>
          <a:ln>
            <a:noFill/>
          </a:ln>
        </p:spPr>
      </p:pic>
      <p:pic>
        <p:nvPicPr>
          <p:cNvPr id="339" name="Google Shape;339;p48"/>
          <p:cNvPicPr preferRelativeResize="0"/>
          <p:nvPr/>
        </p:nvPicPr>
        <p:blipFill rotWithShape="1">
          <a:blip r:embed="rId6">
            <a:alphaModFix/>
          </a:blip>
          <a:srcRect t="16734" r="8892" b="18300"/>
          <a:stretch/>
        </p:blipFill>
        <p:spPr>
          <a:xfrm rot="10800000">
            <a:off x="833700" y="1737957"/>
            <a:ext cx="2036850" cy="846042"/>
          </a:xfrm>
          <a:prstGeom prst="rect">
            <a:avLst/>
          </a:prstGeom>
          <a:noFill/>
          <a:ln>
            <a:noFill/>
          </a:ln>
        </p:spPr>
      </p:pic>
      <p:sp>
        <p:nvSpPr>
          <p:cNvPr id="340" name="Google Shape;340;p48"/>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Stories</a:t>
            </a:r>
            <a:endParaRPr/>
          </a:p>
        </p:txBody>
      </p:sp>
      <p:pic>
        <p:nvPicPr>
          <p:cNvPr id="341" name="Google Shape;341;p48"/>
          <p:cNvPicPr preferRelativeResize="0"/>
          <p:nvPr/>
        </p:nvPicPr>
        <p:blipFill>
          <a:blip r:embed="rId7">
            <a:alphaModFix/>
          </a:blip>
          <a:stretch>
            <a:fillRect/>
          </a:stretch>
        </p:blipFill>
        <p:spPr>
          <a:xfrm>
            <a:off x="3916573" y="3800598"/>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par>
                                <p:cTn id="8" presetID="2" presetClass="entr" presetSubtype="4" fill="hold" nodeType="withEffect">
                                  <p:stCondLst>
                                    <p:cond delay="0"/>
                                  </p:stCondLst>
                                  <p:childTnLst>
                                    <p:set>
                                      <p:cBhvr>
                                        <p:cTn id="9" dur="1" fill="hold">
                                          <p:stCondLst>
                                            <p:cond delay="0"/>
                                          </p:stCondLst>
                                        </p:cTn>
                                        <p:tgtEl>
                                          <p:spTgt spid="340"/>
                                        </p:tgtEl>
                                        <p:attrNameLst>
                                          <p:attrName>style.visibility</p:attrName>
                                        </p:attrNameLst>
                                      </p:cBhvr>
                                      <p:to>
                                        <p:strVal val="visible"/>
                                      </p:to>
                                    </p:set>
                                    <p:anim calcmode="lin" valueType="num">
                                      <p:cBhvr additive="base">
                                        <p:cTn id="10" dur="1000"/>
                                        <p:tgtEl>
                                          <p:spTgt spid="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49"/>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47" name="Google Shape;347;p49"/>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pic>
        <p:nvPicPr>
          <p:cNvPr id="348" name="Google Shape;348;p49"/>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349" name="Google Shape;349;p49"/>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50" name="Google Shape;350;p49"/>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a:t>Personal Connections</a:t>
            </a:r>
            <a:endParaRPr sz="3200"/>
          </a:p>
        </p:txBody>
      </p:sp>
      <p:pic>
        <p:nvPicPr>
          <p:cNvPr id="351" name="Google Shape;351;p49"/>
          <p:cNvPicPr preferRelativeResize="0"/>
          <p:nvPr/>
        </p:nvPicPr>
        <p:blipFill>
          <a:blip r:embed="rId6">
            <a:alphaModFix/>
          </a:blip>
          <a:stretch>
            <a:fillRect/>
          </a:stretch>
        </p:blipFill>
        <p:spPr>
          <a:xfrm>
            <a:off x="3916573" y="3758373"/>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1000"/>
                                        <p:tgtEl>
                                          <p:spTgt spid="347"/>
                                        </p:tgtEl>
                                      </p:cBhvr>
                                    </p:animEffect>
                                  </p:childTnLst>
                                </p:cTn>
                              </p:par>
                              <p:par>
                                <p:cTn id="8" presetID="2" presetClass="entr" presetSubtype="4" fill="hold" nodeType="withEffect">
                                  <p:stCondLst>
                                    <p:cond delay="0"/>
                                  </p:stCondLst>
                                  <p:childTnLst>
                                    <p:set>
                                      <p:cBhvr>
                                        <p:cTn id="9" dur="1" fill="hold">
                                          <p:stCondLst>
                                            <p:cond delay="0"/>
                                          </p:stCondLst>
                                        </p:cTn>
                                        <p:tgtEl>
                                          <p:spTgt spid="350"/>
                                        </p:tgtEl>
                                        <p:attrNameLst>
                                          <p:attrName>style.visibility</p:attrName>
                                        </p:attrNameLst>
                                      </p:cBhvr>
                                      <p:to>
                                        <p:strVal val="visible"/>
                                      </p:to>
                                    </p:set>
                                    <p:anim calcmode="lin" valueType="num">
                                      <p:cBhvr additive="base">
                                        <p:cTn id="10" dur="1000"/>
                                        <p:tgtEl>
                                          <p:spTgt spid="3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50"/>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57" name="Google Shape;357;p50"/>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pic>
        <p:nvPicPr>
          <p:cNvPr id="358" name="Google Shape;358;p50"/>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359" name="Google Shape;359;p50"/>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60" name="Google Shape;360;p50"/>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a:t>
            </a:r>
            <a:endParaRPr/>
          </a:p>
        </p:txBody>
      </p:sp>
      <p:pic>
        <p:nvPicPr>
          <p:cNvPr id="361" name="Google Shape;361;p50"/>
          <p:cNvPicPr preferRelativeResize="0"/>
          <p:nvPr/>
        </p:nvPicPr>
        <p:blipFill>
          <a:blip r:embed="rId6">
            <a:alphaModFix/>
          </a:blip>
          <a:stretch>
            <a:fillRect/>
          </a:stretch>
        </p:blipFill>
        <p:spPr>
          <a:xfrm>
            <a:off x="3916573" y="3716123"/>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1000"/>
                                        <p:tgtEl>
                                          <p:spTgt spid="357"/>
                                        </p:tgtEl>
                                      </p:cBhvr>
                                    </p:animEffect>
                                  </p:childTnLst>
                                </p:cTn>
                              </p:par>
                              <p:par>
                                <p:cTn id="8" presetID="2" presetClass="entr" presetSubtype="4" fill="hold" nodeType="withEffect">
                                  <p:stCondLst>
                                    <p:cond delay="0"/>
                                  </p:stCondLst>
                                  <p:childTnLst>
                                    <p:set>
                                      <p:cBhvr>
                                        <p:cTn id="9" dur="1" fill="hold">
                                          <p:stCondLst>
                                            <p:cond delay="0"/>
                                          </p:stCondLst>
                                        </p:cTn>
                                        <p:tgtEl>
                                          <p:spTgt spid="360"/>
                                        </p:tgtEl>
                                        <p:attrNameLst>
                                          <p:attrName>style.visibility</p:attrName>
                                        </p:attrNameLst>
                                      </p:cBhvr>
                                      <p:to>
                                        <p:strVal val="visible"/>
                                      </p:to>
                                    </p:set>
                                    <p:anim calcmode="lin" valueType="num">
                                      <p:cBhvr additive="base">
                                        <p:cTn id="10" dur="1000"/>
                                        <p:tgtEl>
                                          <p:spTgt spid="3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pic>
        <p:nvPicPr>
          <p:cNvPr id="366" name="Google Shape;366;p51"/>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67" name="Google Shape;367;p51"/>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pic>
        <p:nvPicPr>
          <p:cNvPr id="368" name="Google Shape;368;p51"/>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369" name="Google Shape;369;p51"/>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70" name="Google Shape;370;p51"/>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Feedback</a:t>
            </a:r>
            <a:endParaRPr/>
          </a:p>
        </p:txBody>
      </p:sp>
      <p:pic>
        <p:nvPicPr>
          <p:cNvPr id="371" name="Google Shape;371;p51"/>
          <p:cNvPicPr preferRelativeResize="0"/>
          <p:nvPr/>
        </p:nvPicPr>
        <p:blipFill>
          <a:blip r:embed="rId6">
            <a:alphaModFix/>
          </a:blip>
          <a:stretch>
            <a:fillRect/>
          </a:stretch>
        </p:blipFill>
        <p:spPr>
          <a:xfrm>
            <a:off x="3916573" y="3790048"/>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1000"/>
                                        <p:tgtEl>
                                          <p:spTgt spid="367"/>
                                        </p:tgtEl>
                                      </p:cBhvr>
                                    </p:animEffect>
                                  </p:childTnLst>
                                </p:cTn>
                              </p:par>
                              <p:par>
                                <p:cTn id="8" presetID="2" presetClass="entr" presetSubtype="4" fill="hold" nodeType="withEffect">
                                  <p:stCondLst>
                                    <p:cond delay="0"/>
                                  </p:stCondLst>
                                  <p:childTnLst>
                                    <p:set>
                                      <p:cBhvr>
                                        <p:cTn id="9" dur="1" fill="hold">
                                          <p:stCondLst>
                                            <p:cond delay="0"/>
                                          </p:stCondLst>
                                        </p:cTn>
                                        <p:tgtEl>
                                          <p:spTgt spid="370"/>
                                        </p:tgtEl>
                                        <p:attrNameLst>
                                          <p:attrName>style.visibility</p:attrName>
                                        </p:attrNameLst>
                                      </p:cBhvr>
                                      <p:to>
                                        <p:strVal val="visible"/>
                                      </p:to>
                                    </p:set>
                                    <p:anim calcmode="lin" valueType="num">
                                      <p:cBhvr additive="base">
                                        <p:cTn id="10" dur="1000"/>
                                        <p:tgtEl>
                                          <p:spTgt spid="3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pic>
        <p:nvPicPr>
          <p:cNvPr id="376" name="Google Shape;376;p52"/>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77" name="Google Shape;377;p52"/>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pic>
        <p:nvPicPr>
          <p:cNvPr id="378" name="Google Shape;378;p52"/>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379" name="Google Shape;379;p52"/>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80" name="Google Shape;380;p52"/>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Activities</a:t>
            </a:r>
            <a:endParaRPr/>
          </a:p>
        </p:txBody>
      </p:sp>
      <p:pic>
        <p:nvPicPr>
          <p:cNvPr id="381" name="Google Shape;381;p52"/>
          <p:cNvPicPr preferRelativeResize="0"/>
          <p:nvPr/>
        </p:nvPicPr>
        <p:blipFill>
          <a:blip r:embed="rId6">
            <a:alphaModFix/>
          </a:blip>
          <a:stretch>
            <a:fillRect/>
          </a:stretch>
        </p:blipFill>
        <p:spPr>
          <a:xfrm>
            <a:off x="3916573" y="3768923"/>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1000"/>
                                        <p:tgtEl>
                                          <p:spTgt spid="377"/>
                                        </p:tgtEl>
                                      </p:cBhvr>
                                    </p:animEffect>
                                  </p:childTnLst>
                                </p:cTn>
                              </p:par>
                              <p:par>
                                <p:cTn id="8" presetID="2" presetClass="entr" presetSubtype="4" fill="hold" nodeType="withEffect">
                                  <p:stCondLst>
                                    <p:cond delay="0"/>
                                  </p:stCondLst>
                                  <p:childTnLst>
                                    <p:set>
                                      <p:cBhvr>
                                        <p:cTn id="9" dur="1" fill="hold">
                                          <p:stCondLst>
                                            <p:cond delay="0"/>
                                          </p:stCondLst>
                                        </p:cTn>
                                        <p:tgtEl>
                                          <p:spTgt spid="380"/>
                                        </p:tgtEl>
                                        <p:attrNameLst>
                                          <p:attrName>style.visibility</p:attrName>
                                        </p:attrNameLst>
                                      </p:cBhvr>
                                      <p:to>
                                        <p:strVal val="visible"/>
                                      </p:to>
                                    </p:set>
                                    <p:anim calcmode="lin" valueType="num">
                                      <p:cBhvr additive="base">
                                        <p:cTn id="10" dur="1000"/>
                                        <p:tgtEl>
                                          <p:spTgt spid="3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53"/>
          <p:cNvPicPr preferRelativeResize="0"/>
          <p:nvPr/>
        </p:nvPicPr>
        <p:blipFill>
          <a:blip r:embed="rId3">
            <a:alphaModFix amt="86000"/>
          </a:blip>
          <a:stretch>
            <a:fillRect/>
          </a:stretch>
        </p:blipFill>
        <p:spPr>
          <a:xfrm rot="1344117">
            <a:off x="3823925" y="1324475"/>
            <a:ext cx="1496149" cy="1160650"/>
          </a:xfrm>
          <a:prstGeom prst="rect">
            <a:avLst/>
          </a:prstGeom>
          <a:noFill/>
          <a:ln>
            <a:noFill/>
          </a:ln>
        </p:spPr>
      </p:pic>
      <p:sp>
        <p:nvSpPr>
          <p:cNvPr id="387" name="Google Shape;387;p53"/>
          <p:cNvSpPr txBox="1">
            <a:spLocks noGrp="1"/>
          </p:cNvSpPr>
          <p:nvPr>
            <p:ph type="title" idx="2"/>
          </p:nvPr>
        </p:nvSpPr>
        <p:spPr>
          <a:xfrm>
            <a:off x="3778200" y="1403800"/>
            <a:ext cx="1587600" cy="100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07</a:t>
            </a:r>
            <a:endParaRPr/>
          </a:p>
        </p:txBody>
      </p:sp>
      <p:pic>
        <p:nvPicPr>
          <p:cNvPr id="388" name="Google Shape;388;p53"/>
          <p:cNvPicPr preferRelativeResize="0"/>
          <p:nvPr/>
        </p:nvPicPr>
        <p:blipFill rotWithShape="1">
          <a:blip r:embed="rId4">
            <a:alphaModFix/>
          </a:blip>
          <a:srcRect t="16970" r="8892" b="21025"/>
          <a:stretch/>
        </p:blipFill>
        <p:spPr>
          <a:xfrm rot="10800000">
            <a:off x="833700" y="1225600"/>
            <a:ext cx="2036850" cy="810276"/>
          </a:xfrm>
          <a:prstGeom prst="rect">
            <a:avLst/>
          </a:prstGeom>
          <a:noFill/>
          <a:ln>
            <a:noFill/>
          </a:ln>
        </p:spPr>
      </p:pic>
      <p:pic>
        <p:nvPicPr>
          <p:cNvPr id="389" name="Google Shape;389;p53"/>
          <p:cNvPicPr preferRelativeResize="0"/>
          <p:nvPr/>
        </p:nvPicPr>
        <p:blipFill rotWithShape="1">
          <a:blip r:embed="rId5">
            <a:alphaModFix/>
          </a:blip>
          <a:srcRect t="16734" r="8892" b="18300"/>
          <a:stretch/>
        </p:blipFill>
        <p:spPr>
          <a:xfrm rot="10800000">
            <a:off x="833700" y="1737957"/>
            <a:ext cx="2036850" cy="846042"/>
          </a:xfrm>
          <a:prstGeom prst="rect">
            <a:avLst/>
          </a:prstGeom>
          <a:noFill/>
          <a:ln>
            <a:noFill/>
          </a:ln>
        </p:spPr>
      </p:pic>
      <p:sp>
        <p:nvSpPr>
          <p:cNvPr id="390" name="Google Shape;390;p5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Reflection</a:t>
            </a:r>
            <a:endParaRPr/>
          </a:p>
        </p:txBody>
      </p:sp>
      <p:pic>
        <p:nvPicPr>
          <p:cNvPr id="391" name="Google Shape;391;p53"/>
          <p:cNvPicPr preferRelativeResize="0"/>
          <p:nvPr/>
        </p:nvPicPr>
        <p:blipFill>
          <a:blip r:embed="rId6">
            <a:alphaModFix/>
          </a:blip>
          <a:stretch>
            <a:fillRect/>
          </a:stretch>
        </p:blipFill>
        <p:spPr>
          <a:xfrm>
            <a:off x="3916573" y="3737248"/>
            <a:ext cx="1310874" cy="6445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fade">
                                      <p:cBhvr>
                                        <p:cTn id="7" dur="1000"/>
                                        <p:tgtEl>
                                          <p:spTgt spid="387"/>
                                        </p:tgtEl>
                                      </p:cBhvr>
                                    </p:animEffect>
                                  </p:childTnLst>
                                </p:cTn>
                              </p:par>
                              <p:par>
                                <p:cTn id="8" presetID="2" presetClass="entr" presetSubtype="4" fill="hold" nodeType="withEffect">
                                  <p:stCondLst>
                                    <p:cond delay="0"/>
                                  </p:stCondLst>
                                  <p:childTnLst>
                                    <p:set>
                                      <p:cBhvr>
                                        <p:cTn id="9" dur="1" fill="hold">
                                          <p:stCondLst>
                                            <p:cond delay="0"/>
                                          </p:stCondLst>
                                        </p:cTn>
                                        <p:tgtEl>
                                          <p:spTgt spid="390"/>
                                        </p:tgtEl>
                                        <p:attrNameLst>
                                          <p:attrName>style.visibility</p:attrName>
                                        </p:attrNameLst>
                                      </p:cBhvr>
                                      <p:to>
                                        <p:strVal val="visible"/>
                                      </p:to>
                                    </p:set>
                                    <p:anim calcmode="lin" valueType="num">
                                      <p:cBhvr additive="base">
                                        <p:cTn id="10" dur="1000"/>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225</Words>
  <Application>Microsoft Macintosh PowerPoint</Application>
  <PresentationFormat>On-screen Show (16:9)</PresentationFormat>
  <Paragraphs>74</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YouTube Noto</vt:lpstr>
      <vt:lpstr>Muli</vt:lpstr>
      <vt:lpstr>Concert One</vt:lpstr>
      <vt:lpstr>Roboto Mono</vt:lpstr>
      <vt:lpstr>Coming Soon</vt:lpstr>
      <vt:lpstr>Anonymous Pro</vt:lpstr>
      <vt:lpstr>Roboto Mono Medium</vt:lpstr>
      <vt:lpstr>Arial</vt:lpstr>
      <vt:lpstr>Notebook Lesson by Slidesgo</vt:lpstr>
      <vt:lpstr>Rethinking Challenging Behavior: An Interdisciplinary Approach  Randall Gilmore </vt:lpstr>
      <vt:lpstr>Top Ten in Ten!</vt:lpstr>
      <vt:lpstr>01</vt:lpstr>
      <vt:lpstr>02</vt:lpstr>
      <vt:lpstr>03</vt:lpstr>
      <vt:lpstr>04</vt:lpstr>
      <vt:lpstr>05</vt:lpstr>
      <vt:lpstr>06</vt:lpstr>
      <vt:lpstr>07</vt:lpstr>
      <vt:lpstr>08</vt:lpstr>
      <vt:lpstr>09</vt:lpstr>
      <vt:lpstr>10</vt:lpstr>
      <vt:lpstr>PowerPoint Presentation</vt:lpstr>
      <vt:lpstr>“Her Story” - Not Just History! </vt:lpstr>
      <vt:lpstr>“Her Story” - Not Just History!  </vt:lpstr>
      <vt:lpstr>“Her Story” - Not Just History!  </vt:lpstr>
      <vt:lpstr>“Her Story” - Not Just History!  </vt:lpstr>
      <vt:lpstr>NOW YOUR TURN </vt:lpstr>
      <vt:lpstr>Discussion</vt:lpstr>
      <vt:lpstr>Reflection</vt:lpstr>
      <vt:lpstr>Rethinking Challenging Behavior: An Interdisciplinary Approach  Randall Gilmore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Challenging Behavior: An Interdisciplinary Approach  Randall Gilmore </dc:title>
  <cp:lastModifiedBy>Leanah Heflin</cp:lastModifiedBy>
  <cp:revision>2</cp:revision>
  <dcterms:modified xsi:type="dcterms:W3CDTF">2024-06-20T18:27:35Z</dcterms:modified>
</cp:coreProperties>
</file>